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3" r:id="rId5"/>
    <p:sldId id="261" r:id="rId6"/>
    <p:sldId id="262" r:id="rId7"/>
    <p:sldId id="266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D4AB4A2-BAE5-4C66-AE6F-2734E857E066}"/>
    <pc:docChg chg="modSld">
      <pc:chgData name="" userId="" providerId="" clId="Web-{5D4AB4A2-BAE5-4C66-AE6F-2734E857E066}" dt="2018-05-10T03:07:48.556" v="101"/>
      <pc:docMkLst>
        <pc:docMk/>
      </pc:docMkLst>
      <pc:sldChg chg="modSp">
        <pc:chgData name="" userId="" providerId="" clId="Web-{5D4AB4A2-BAE5-4C66-AE6F-2734E857E066}" dt="2018-05-10T02:57:56.825" v="7" actId="20577"/>
        <pc:sldMkLst>
          <pc:docMk/>
          <pc:sldMk cId="0" sldId="257"/>
        </pc:sldMkLst>
        <pc:spChg chg="mod">
          <ac:chgData name="" userId="" providerId="" clId="Web-{5D4AB4A2-BAE5-4C66-AE6F-2734E857E066}" dt="2018-05-10T02:57:56.825" v="7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Transition addAnim delAnim modAnim">
        <pc:chgData name="" userId="" providerId="" clId="Web-{5D4AB4A2-BAE5-4C66-AE6F-2734E857E066}" dt="2018-05-10T03:07:48.556" v="101"/>
        <pc:sldMkLst>
          <pc:docMk/>
          <pc:sldMk cId="0" sldId="263"/>
        </pc:sldMkLst>
        <pc:spChg chg="mod">
          <ac:chgData name="" userId="" providerId="" clId="Web-{5D4AB4A2-BAE5-4C66-AE6F-2734E857E066}" dt="2018-05-10T03:05:22.740" v="65" actId="20577"/>
          <ac:spMkLst>
            <pc:docMk/>
            <pc:sldMk cId="0" sldId="263"/>
            <ac:spMk id="4" creationId="{00000000-0000-0000-0000-000000000000}"/>
          </ac:spMkLst>
        </pc:spChg>
        <pc:spChg chg="mod">
          <ac:chgData name="" userId="" providerId="" clId="Web-{5D4AB4A2-BAE5-4C66-AE6F-2734E857E066}" dt="2018-05-10T03:05:05.271" v="57" actId="1076"/>
          <ac:spMkLst>
            <pc:docMk/>
            <pc:sldMk cId="0" sldId="263"/>
            <ac:spMk id="12" creationId="{7265A7EF-2A16-4346-9533-73AC568D5EB2}"/>
          </ac:spMkLst>
        </pc:spChg>
        <pc:spChg chg="mod">
          <ac:chgData name="" userId="" providerId="" clId="Web-{5D4AB4A2-BAE5-4C66-AE6F-2734E857E066}" dt="2018-05-10T03:04:37.114" v="46" actId="1076"/>
          <ac:spMkLst>
            <pc:docMk/>
            <pc:sldMk cId="0" sldId="263"/>
            <ac:spMk id="15" creationId="{780D36DA-8C9D-47C1-BFA0-3258561A9B58}"/>
          </ac:spMkLst>
        </pc:spChg>
        <pc:spChg chg="mod">
          <ac:chgData name="" userId="" providerId="" clId="Web-{5D4AB4A2-BAE5-4C66-AE6F-2734E857E066}" dt="2018-05-10T03:05:12.412" v="58" actId="1076"/>
          <ac:spMkLst>
            <pc:docMk/>
            <pc:sldMk cId="0" sldId="263"/>
            <ac:spMk id="19" creationId="{675AA979-4CE9-4945-BC1B-DAE27E3F4A8A}"/>
          </ac:spMkLst>
        </pc:spChg>
      </pc:sldChg>
      <pc:sldChg chg="modSp">
        <pc:chgData name="" userId="" providerId="" clId="Web-{5D4AB4A2-BAE5-4C66-AE6F-2734E857E066}" dt="2018-05-10T03:02:32.768" v="29" actId="20577"/>
        <pc:sldMkLst>
          <pc:docMk/>
          <pc:sldMk cId="0" sldId="265"/>
        </pc:sldMkLst>
        <pc:spChg chg="mod">
          <ac:chgData name="" userId="" providerId="" clId="Web-{5D4AB4A2-BAE5-4C66-AE6F-2734E857E066}" dt="2018-05-10T02:58:17.185" v="10" actId="1076"/>
          <ac:spMkLst>
            <pc:docMk/>
            <pc:sldMk cId="0" sldId="265"/>
            <ac:spMk id="2" creationId="{FFBDE1BE-F6D1-46E4-B448-286762CE92FC}"/>
          </ac:spMkLst>
        </pc:spChg>
        <pc:spChg chg="mod">
          <ac:chgData name="" userId="" providerId="" clId="Web-{5D4AB4A2-BAE5-4C66-AE6F-2734E857E066}" dt="2018-05-10T02:58:46.358" v="14" actId="20577"/>
          <ac:spMkLst>
            <pc:docMk/>
            <pc:sldMk cId="0" sldId="265"/>
            <ac:spMk id="3" creationId="{00000000-0000-0000-0000-000000000000}"/>
          </ac:spMkLst>
        </pc:spChg>
        <pc:spChg chg="mod">
          <ac:chgData name="" userId="" providerId="" clId="Web-{5D4AB4A2-BAE5-4C66-AE6F-2734E857E066}" dt="2018-05-10T03:02:32.768" v="29" actId="20577"/>
          <ac:spMkLst>
            <pc:docMk/>
            <pc:sldMk cId="0" sldId="265"/>
            <ac:spMk id="8" creationId="{00000000-0000-0000-0000-000000000000}"/>
          </ac:spMkLst>
        </pc:spChg>
      </pc:sldChg>
    </pc:docChg>
  </pc:docChgLst>
  <pc:docChgLst>
    <pc:chgData clId="Web-{90408D86-E5D1-4826-B147-F9D64EB2B7B9}"/>
    <pc:docChg chg="modSld">
      <pc:chgData name="" userId="" providerId="" clId="Web-{90408D86-E5D1-4826-B147-F9D64EB2B7B9}" dt="2018-05-08T04:06:29.469" v="42"/>
      <pc:docMkLst>
        <pc:docMk/>
      </pc:docMkLst>
      <pc:sldChg chg="addSp delSp modSp addAnim delAnim modAnim">
        <pc:chgData name="" userId="" providerId="" clId="Web-{90408D86-E5D1-4826-B147-F9D64EB2B7B9}" dt="2018-05-08T04:06:29.469" v="42"/>
        <pc:sldMkLst>
          <pc:docMk/>
          <pc:sldMk cId="0" sldId="262"/>
        </pc:sldMkLst>
        <pc:spChg chg="del">
          <ac:chgData name="" userId="" providerId="" clId="Web-{90408D86-E5D1-4826-B147-F9D64EB2B7B9}" dt="2018-05-08T04:04:00.797" v="0"/>
          <ac:spMkLst>
            <pc:docMk/>
            <pc:sldMk cId="0" sldId="262"/>
            <ac:spMk id="2" creationId="{4A4AB1FE-7EF2-4692-B31D-8A2A9412A2F6}"/>
          </ac:spMkLst>
        </pc:spChg>
        <pc:spChg chg="mod">
          <ac:chgData name="" userId="" providerId="" clId="Web-{90408D86-E5D1-4826-B147-F9D64EB2B7B9}" dt="2018-05-08T04:05:35.047" v="31"/>
          <ac:spMkLst>
            <pc:docMk/>
            <pc:sldMk cId="0" sldId="262"/>
            <ac:spMk id="3" creationId="{00000000-0000-0000-0000-000000000000}"/>
          </ac:spMkLst>
        </pc:spChg>
        <pc:spChg chg="add mod">
          <ac:chgData name="" userId="" providerId="" clId="Web-{90408D86-E5D1-4826-B147-F9D64EB2B7B9}" dt="2018-05-08T04:06:07.938" v="37"/>
          <ac:spMkLst>
            <pc:docMk/>
            <pc:sldMk cId="0" sldId="262"/>
            <ac:spMk id="6" creationId="{F5052D84-7996-4C32-A18D-6E8CFA71CD56}"/>
          </ac:spMkLst>
        </pc:spChg>
      </pc:sldChg>
    </pc:docChg>
  </pc:docChgLst>
  <pc:docChgLst>
    <pc:chgData clId="Web-{C2186701-E5FF-46F7-A505-1F9041D648C0}"/>
    <pc:docChg chg="modSld">
      <pc:chgData name="" userId="" providerId="" clId="Web-{C2186701-E5FF-46F7-A505-1F9041D648C0}" dt="2018-05-09T04:13:40.022" v="29" actId="20577"/>
      <pc:docMkLst>
        <pc:docMk/>
      </pc:docMkLst>
      <pc:sldChg chg="modSp">
        <pc:chgData name="" userId="" providerId="" clId="Web-{C2186701-E5FF-46F7-A505-1F9041D648C0}" dt="2018-05-09T04:13:40.022" v="28" actId="20577"/>
        <pc:sldMkLst>
          <pc:docMk/>
          <pc:sldMk cId="0" sldId="256"/>
        </pc:sldMkLst>
        <pc:spChg chg="mod">
          <ac:chgData name="" userId="" providerId="" clId="Web-{C2186701-E5FF-46F7-A505-1F9041D648C0}" dt="2018-05-09T04:13:40.022" v="28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clId="Web-{EC8578DA-CB29-4206-80EC-49B03A7BEBED}"/>
    <pc:docChg chg="modSld">
      <pc:chgData name="" userId="" providerId="" clId="Web-{EC8578DA-CB29-4206-80EC-49B03A7BEBED}" dt="2018-05-10T02:57:03.934" v="56" actId="20577"/>
      <pc:docMkLst>
        <pc:docMk/>
      </pc:docMkLst>
      <pc:sldChg chg="modSp">
        <pc:chgData name="" userId="" providerId="" clId="Web-{EC8578DA-CB29-4206-80EC-49B03A7BEBED}" dt="2018-05-10T02:53:04.179" v="32" actId="20577"/>
        <pc:sldMkLst>
          <pc:docMk/>
          <pc:sldMk cId="0" sldId="256"/>
        </pc:sldMkLst>
        <pc:spChg chg="mod">
          <ac:chgData name="" userId="" providerId="" clId="Web-{EC8578DA-CB29-4206-80EC-49B03A7BEBED}" dt="2018-05-10T02:53:04.179" v="3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" userId="" providerId="" clId="Web-{EC8578DA-CB29-4206-80EC-49B03A7BEBED}" dt="2018-05-10T02:57:03.934" v="56" actId="20577"/>
        <pc:sldMkLst>
          <pc:docMk/>
          <pc:sldMk cId="0" sldId="257"/>
        </pc:sldMkLst>
        <pc:spChg chg="mod">
          <ac:chgData name="" userId="" providerId="" clId="Web-{EC8578DA-CB29-4206-80EC-49B03A7BEBED}" dt="2018-05-10T02:55:47.589" v="45" actId="1076"/>
          <ac:spMkLst>
            <pc:docMk/>
            <pc:sldMk cId="0" sldId="257"/>
            <ac:spMk id="4" creationId="{777FE371-B33D-4C3D-A3F3-4E37515DAA74}"/>
          </ac:spMkLst>
        </pc:spChg>
        <pc:spChg chg="mod">
          <ac:chgData name="" userId="" providerId="" clId="Web-{EC8578DA-CB29-4206-80EC-49B03A7BEBED}" dt="2018-05-10T02:53:32.024" v="35" actId="1076"/>
          <ac:spMkLst>
            <pc:docMk/>
            <pc:sldMk cId="0" sldId="257"/>
            <ac:spMk id="5" creationId="{A4BFEF5A-388D-4A33-94E5-DA4AB25C8658}"/>
          </ac:spMkLst>
        </pc:spChg>
        <pc:spChg chg="mod">
          <ac:chgData name="" userId="" providerId="" clId="Web-{EC8578DA-CB29-4206-80EC-49B03A7BEBED}" dt="2018-05-10T02:57:03.934" v="56" actId="20577"/>
          <ac:spMkLst>
            <pc:docMk/>
            <pc:sldMk cId="0" sldId="257"/>
            <ac:spMk id="10" creationId="{00000000-0000-0000-0000-000000000000}"/>
          </ac:spMkLst>
        </pc:spChg>
      </pc:sldChg>
    </pc:docChg>
  </pc:docChgLst>
  <pc:docChgLst>
    <pc:chgData clId="Web-{B71CD1F1-83BF-4844-82AD-EDC5DF6582E9}"/>
    <pc:docChg chg="modSld">
      <pc:chgData name="" userId="" providerId="" clId="Web-{B71CD1F1-83BF-4844-82AD-EDC5DF6582E9}" dt="2018-05-07T14:36:28.535" v="73"/>
      <pc:docMkLst>
        <pc:docMk/>
      </pc:docMkLst>
      <pc:sldChg chg="modSp">
        <pc:chgData name="" userId="" providerId="" clId="Web-{B71CD1F1-83BF-4844-82AD-EDC5DF6582E9}" dt="2018-05-07T14:33:19.878" v="43"/>
        <pc:sldMkLst>
          <pc:docMk/>
          <pc:sldMk cId="0" sldId="257"/>
        </pc:sldMkLst>
        <pc:spChg chg="mod">
          <ac:chgData name="" userId="" providerId="" clId="Web-{B71CD1F1-83BF-4844-82AD-EDC5DF6582E9}" dt="2018-05-07T14:33:19.878" v="43"/>
          <ac:spMkLst>
            <pc:docMk/>
            <pc:sldMk cId="0" sldId="257"/>
            <ac:spMk id="3" creationId="{00000000-0000-0000-0000-000000000000}"/>
          </ac:spMkLst>
        </pc:spChg>
      </pc:sldChg>
      <pc:sldChg chg="addSp modSp">
        <pc:chgData name="" userId="" providerId="" clId="Web-{B71CD1F1-83BF-4844-82AD-EDC5DF6582E9}" dt="2018-05-07T14:36:26.207" v="72"/>
        <pc:sldMkLst>
          <pc:docMk/>
          <pc:sldMk cId="0" sldId="265"/>
        </pc:sldMkLst>
        <pc:spChg chg="add mod">
          <ac:chgData name="" userId="" providerId="" clId="Web-{B71CD1F1-83BF-4844-82AD-EDC5DF6582E9}" dt="2018-05-07T14:36:26.207" v="72"/>
          <ac:spMkLst>
            <pc:docMk/>
            <pc:sldMk cId="0" sldId="265"/>
            <ac:spMk id="2" creationId="{FFBDE1BE-F6D1-46E4-B448-286762CE92FC}"/>
          </ac:spMkLst>
        </pc:spChg>
        <pc:spChg chg="mod">
          <ac:chgData name="" userId="" providerId="" clId="Web-{B71CD1F1-83BF-4844-82AD-EDC5DF6582E9}" dt="2018-05-07T14:32:35.019" v="13"/>
          <ac:spMkLst>
            <pc:docMk/>
            <pc:sldMk cId="0" sldId="265"/>
            <ac:spMk id="4" creationId="{663BABB8-6194-4011-905F-50F526B7CF82}"/>
          </ac:spMkLst>
        </pc:spChg>
        <pc:spChg chg="mod">
          <ac:chgData name="" userId="" providerId="" clId="Web-{B71CD1F1-83BF-4844-82AD-EDC5DF6582E9}" dt="2018-05-07T14:32:25.869" v="4"/>
          <ac:spMkLst>
            <pc:docMk/>
            <pc:sldMk cId="0" sldId="265"/>
            <ac:spMk id="10" creationId="{717DEFF7-CB42-47E5-9175-A1F6D1EAC289}"/>
          </ac:spMkLst>
        </pc:spChg>
      </pc:sldChg>
    </pc:docChg>
  </pc:docChgLst>
  <pc:docChgLst>
    <pc:chgData clId="Web-{F6871178-836E-4518-BFA7-0B325B4D720E}"/>
    <pc:docChg chg="modSld">
      <pc:chgData name="" userId="" providerId="" clId="Web-{F6871178-836E-4518-BFA7-0B325B4D720E}" dt="2018-05-13T15:55:46.433" v="66" actId="1076"/>
      <pc:docMkLst>
        <pc:docMk/>
      </pc:docMkLst>
      <pc:sldChg chg="modSp">
        <pc:chgData name="" userId="" providerId="" clId="Web-{F6871178-836E-4518-BFA7-0B325B4D720E}" dt="2018-05-13T15:55:46.433" v="66" actId="1076"/>
        <pc:sldMkLst>
          <pc:docMk/>
          <pc:sldMk cId="0" sldId="263"/>
        </pc:sldMkLst>
        <pc:spChg chg="mod">
          <ac:chgData name="" userId="" providerId="" clId="Web-{F6871178-836E-4518-BFA7-0B325B4D720E}" dt="2018-05-13T15:55:44.464" v="64" actId="20577"/>
          <ac:spMkLst>
            <pc:docMk/>
            <pc:sldMk cId="0" sldId="263"/>
            <ac:spMk id="4" creationId="{00000000-0000-0000-0000-000000000000}"/>
          </ac:spMkLst>
        </pc:spChg>
        <pc:spChg chg="mod">
          <ac:chgData name="" userId="" providerId="" clId="Web-{F6871178-836E-4518-BFA7-0B325B4D720E}" dt="2018-05-13T15:55:46.433" v="66" actId="1076"/>
          <ac:spMkLst>
            <pc:docMk/>
            <pc:sldMk cId="0" sldId="263"/>
            <ac:spMk id="15" creationId="{780D36DA-8C9D-47C1-BFA0-3258561A9B58}"/>
          </ac:spMkLst>
        </pc:spChg>
      </pc:sldChg>
    </pc:docChg>
  </pc:docChgLst>
  <pc:docChgLst>
    <pc:chgData clId="Web-{90A25D08-6146-4015-82C6-DE920189B1CC}"/>
    <pc:docChg chg="modSld">
      <pc:chgData name="" userId="" providerId="" clId="Web-{90A25D08-6146-4015-82C6-DE920189B1CC}" dt="2018-05-13T05:36:03.635" v="3" actId="20577"/>
      <pc:docMkLst>
        <pc:docMk/>
      </pc:docMkLst>
      <pc:sldChg chg="modSp">
        <pc:chgData name="" userId="" providerId="" clId="Web-{90A25D08-6146-4015-82C6-DE920189B1CC}" dt="2018-05-13T05:36:03.635" v="2" actId="20577"/>
        <pc:sldMkLst>
          <pc:docMk/>
          <pc:sldMk cId="0" sldId="265"/>
        </pc:sldMkLst>
        <pc:spChg chg="mod">
          <ac:chgData name="" userId="" providerId="" clId="Web-{90A25D08-6146-4015-82C6-DE920189B1CC}" dt="2018-05-13T05:36:03.635" v="2" actId="20577"/>
          <ac:spMkLst>
            <pc:docMk/>
            <pc:sldMk cId="0" sldId="265"/>
            <ac:spMk id="3" creationId="{00000000-0000-0000-0000-000000000000}"/>
          </ac:spMkLst>
        </pc:spChg>
      </pc:sldChg>
    </pc:docChg>
  </pc:docChgLst>
  <pc:docChgLst>
    <pc:chgData clId="Web-{A1DC44E4-A0C6-4919-B655-911C012FA50D}"/>
    <pc:docChg chg="modSld sldOrd">
      <pc:chgData name="" userId="" providerId="" clId="Web-{A1DC44E4-A0C6-4919-B655-911C012FA50D}" dt="2018-05-07T14:09:28.096" v="9"/>
      <pc:docMkLst>
        <pc:docMk/>
      </pc:docMkLst>
      <pc:sldChg chg="modSp">
        <pc:chgData name="" userId="" providerId="" clId="Web-{A1DC44E4-A0C6-4919-B655-911C012FA50D}" dt="2018-05-07T14:06:53.674" v="4"/>
        <pc:sldMkLst>
          <pc:docMk/>
          <pc:sldMk cId="0" sldId="257"/>
        </pc:sldMkLst>
        <pc:spChg chg="mod">
          <ac:chgData name="" userId="" providerId="" clId="Web-{A1DC44E4-A0C6-4919-B655-911C012FA50D}" dt="2018-05-07T14:06:53.674" v="4"/>
          <ac:spMkLst>
            <pc:docMk/>
            <pc:sldMk cId="0" sldId="257"/>
            <ac:spMk id="5" creationId="{A4BFEF5A-388D-4A33-94E5-DA4AB25C8658}"/>
          </ac:spMkLst>
        </pc:spChg>
      </pc:sldChg>
      <pc:sldChg chg="ord">
        <pc:chgData name="" userId="" providerId="" clId="Web-{A1DC44E4-A0C6-4919-B655-911C012FA50D}" dt="2018-05-07T14:09:28.096" v="9"/>
        <pc:sldMkLst>
          <pc:docMk/>
          <pc:sldMk cId="0" sldId="259"/>
        </pc:sldMkLst>
      </pc:sldChg>
      <pc:sldChg chg="ord">
        <pc:chgData name="" userId="" providerId="" clId="Web-{A1DC44E4-A0C6-4919-B655-911C012FA50D}" dt="2018-05-07T14:08:58.783" v="8"/>
        <pc:sldMkLst>
          <pc:docMk/>
          <pc:sldMk cId="0" sldId="265"/>
        </pc:sldMkLst>
      </pc:sldChg>
    </pc:docChg>
  </pc:docChgLst>
  <pc:docChgLst>
    <pc:chgData clId="Web-{EB05262F-4FAE-4A20-87F2-5D5FEEFB0149}"/>
    <pc:docChg chg="modSld">
      <pc:chgData name="" userId="" providerId="" clId="Web-{EB05262F-4FAE-4A20-87F2-5D5FEEFB0149}" dt="2018-05-07T03:59:52.629" v="364"/>
      <pc:docMkLst>
        <pc:docMk/>
      </pc:docMkLst>
      <pc:sldChg chg="modSp">
        <pc:chgData name="" userId="" providerId="" clId="Web-{EB05262F-4FAE-4A20-87F2-5D5FEEFB0149}" dt="2018-05-07T03:59:47.067" v="363"/>
        <pc:sldMkLst>
          <pc:docMk/>
          <pc:sldMk cId="0" sldId="256"/>
        </pc:sldMkLst>
        <pc:spChg chg="mod">
          <ac:chgData name="" userId="" providerId="" clId="Web-{EB05262F-4FAE-4A20-87F2-5D5FEEFB0149}" dt="2018-05-07T03:59:47.067" v="363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clId="Web-{7EB48CC2-A2BB-49AB-8669-50B31D8E2171}"/>
    <pc:docChg chg="modSld">
      <pc:chgData name="" userId="" providerId="" clId="Web-{7EB48CC2-A2BB-49AB-8669-50B31D8E2171}" dt="2018-05-08T04:07:41.282" v="4"/>
      <pc:docMkLst>
        <pc:docMk/>
      </pc:docMkLst>
      <pc:sldChg chg="modSp addAnim delAnim modAnim">
        <pc:chgData name="" userId="" providerId="" clId="Web-{7EB48CC2-A2BB-49AB-8669-50B31D8E2171}" dt="2018-05-08T04:07:41.282" v="4"/>
        <pc:sldMkLst>
          <pc:docMk/>
          <pc:sldMk cId="0" sldId="262"/>
        </pc:sldMkLst>
        <pc:spChg chg="mod">
          <ac:chgData name="" userId="" providerId="" clId="Web-{7EB48CC2-A2BB-49AB-8669-50B31D8E2171}" dt="2018-05-08T04:07:19.079" v="0"/>
          <ac:spMkLst>
            <pc:docMk/>
            <pc:sldMk cId="0" sldId="262"/>
            <ac:spMk id="3" creationId="{00000000-0000-0000-0000-000000000000}"/>
          </ac:spMkLst>
        </pc:spChg>
      </pc:sldChg>
    </pc:docChg>
  </pc:docChgLst>
  <pc:docChgLst>
    <pc:chgData clId="Web-{98905EE8-8061-46FC-A71D-573E38AB4539}"/>
    <pc:docChg chg="modSld">
      <pc:chgData name="" userId="" providerId="" clId="Web-{98905EE8-8061-46FC-A71D-573E38AB4539}" dt="2018-05-07T09:09:35.333" v="331"/>
      <pc:docMkLst>
        <pc:docMk/>
      </pc:docMkLst>
      <pc:sldChg chg="modSp">
        <pc:chgData name="" userId="" providerId="" clId="Web-{98905EE8-8061-46FC-A71D-573E38AB4539}" dt="2018-05-07T08:48:01.942" v="4"/>
        <pc:sldMkLst>
          <pc:docMk/>
          <pc:sldMk cId="0" sldId="256"/>
        </pc:sldMkLst>
        <pc:spChg chg="mod">
          <ac:chgData name="" userId="" providerId="" clId="Web-{98905EE8-8061-46FC-A71D-573E38AB4539}" dt="2018-05-07T08:48:01.942" v="4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" userId="" providerId="" clId="Web-{98905EE8-8061-46FC-A71D-573E38AB4539}" dt="2018-05-07T08:54:27.974" v="33"/>
        <pc:sldMkLst>
          <pc:docMk/>
          <pc:sldMk cId="0" sldId="257"/>
        </pc:sldMkLst>
        <pc:spChg chg="mod">
          <ac:chgData name="" userId="" providerId="" clId="Web-{98905EE8-8061-46FC-A71D-573E38AB4539}" dt="2018-05-07T08:54:27.974" v="33"/>
          <ac:spMkLst>
            <pc:docMk/>
            <pc:sldMk cId="0" sldId="257"/>
            <ac:spMk id="2" creationId="{B7E4567A-B278-4BE4-950A-0BCDE15B972D}"/>
          </ac:spMkLst>
        </pc:spChg>
        <pc:spChg chg="mod">
          <ac:chgData name="" userId="" providerId="" clId="Web-{98905EE8-8061-46FC-A71D-573E38AB4539}" dt="2018-05-07T08:54:23.412" v="31"/>
          <ac:spMkLst>
            <pc:docMk/>
            <pc:sldMk cId="0" sldId="257"/>
            <ac:spMk id="3" creationId="{00000000-0000-0000-0000-000000000000}"/>
          </ac:spMkLst>
        </pc:spChg>
        <pc:spChg chg="mod">
          <ac:chgData name="" userId="" providerId="" clId="Web-{98905EE8-8061-46FC-A71D-573E38AB4539}" dt="2018-05-07T08:48:09.849" v="6"/>
          <ac:spMkLst>
            <pc:docMk/>
            <pc:sldMk cId="0" sldId="257"/>
            <ac:spMk id="12" creationId="{219FD393-7253-4B40-9C6F-96E48BC78FED}"/>
          </ac:spMkLst>
        </pc:spChg>
      </pc:sldChg>
      <pc:sldChg chg="addSp delSp modSp">
        <pc:chgData name="" userId="" providerId="" clId="Web-{98905EE8-8061-46FC-A71D-573E38AB4539}" dt="2018-05-07T09:09:30.193" v="329"/>
        <pc:sldMkLst>
          <pc:docMk/>
          <pc:sldMk cId="0" sldId="265"/>
        </pc:sldMkLst>
        <pc:spChg chg="add del mod">
          <ac:chgData name="" userId="" providerId="" clId="Web-{98905EE8-8061-46FC-A71D-573E38AB4539}" dt="2018-05-07T09:03:23.599" v="217"/>
          <ac:spMkLst>
            <pc:docMk/>
            <pc:sldMk cId="0" sldId="265"/>
            <ac:spMk id="2" creationId="{BBF7034A-CCEC-4789-AD64-8058B51FFDD1}"/>
          </ac:spMkLst>
        </pc:spChg>
        <pc:spChg chg="mod">
          <ac:chgData name="" userId="" providerId="" clId="Web-{98905EE8-8061-46FC-A71D-573E38AB4539}" dt="2018-05-07T09:09:30.193" v="329"/>
          <ac:spMkLst>
            <pc:docMk/>
            <pc:sldMk cId="0" sldId="265"/>
            <ac:spMk id="3" creationId="{00000000-0000-0000-0000-000000000000}"/>
          </ac:spMkLst>
        </pc:spChg>
        <pc:spChg chg="mod">
          <ac:chgData name="" userId="" providerId="" clId="Web-{98905EE8-8061-46FC-A71D-573E38AB4539}" dt="2018-05-07T09:09:08.442" v="328"/>
          <ac:spMkLst>
            <pc:docMk/>
            <pc:sldMk cId="0" sldId="265"/>
            <ac:spMk id="8" creationId="{00000000-0000-0000-0000-000000000000}"/>
          </ac:spMkLst>
        </pc:spChg>
        <pc:spChg chg="del mod">
          <ac:chgData name="" userId="" providerId="" clId="Web-{98905EE8-8061-46FC-A71D-573E38AB4539}" dt="2018-05-07T08:54:56.552" v="39"/>
          <ac:spMkLst>
            <pc:docMk/>
            <pc:sldMk cId="0" sldId="265"/>
            <ac:spMk id="10" creationId="{00000000-0000-0000-0000-000000000000}"/>
          </ac:spMkLst>
        </pc:spChg>
      </pc:sldChg>
    </pc:docChg>
  </pc:docChgLst>
  <pc:docChgLst>
    <pc:chgData clId="Web-{BC0642B9-F810-4D10-8A34-38998008BE85}"/>
    <pc:docChg chg="modSld">
      <pc:chgData name="" userId="" providerId="" clId="Web-{BC0642B9-F810-4D10-8A34-38998008BE85}" dt="2018-05-08T04:00:16.719" v="1234"/>
      <pc:docMkLst>
        <pc:docMk/>
      </pc:docMkLst>
      <pc:sldChg chg="modSp">
        <pc:chgData name="" userId="" providerId="" clId="Web-{BC0642B9-F810-4D10-8A34-38998008BE85}" dt="2018-05-08T03:31:42.437" v="42"/>
        <pc:sldMkLst>
          <pc:docMk/>
          <pc:sldMk cId="0" sldId="261"/>
        </pc:sldMkLst>
        <pc:spChg chg="mod">
          <ac:chgData name="" userId="" providerId="" clId="Web-{BC0642B9-F810-4D10-8A34-38998008BE85}" dt="2018-05-08T03:31:42.437" v="42"/>
          <ac:spMkLst>
            <pc:docMk/>
            <pc:sldMk cId="0" sldId="261"/>
            <ac:spMk id="9" creationId="{D5BC5A17-D279-443A-9F41-C6170F3B5924}"/>
          </ac:spMkLst>
        </pc:spChg>
      </pc:sldChg>
      <pc:sldChg chg="addSp modSp addAnim modAnim">
        <pc:chgData name="" userId="" providerId="" clId="Web-{BC0642B9-F810-4D10-8A34-38998008BE85}" dt="2018-05-08T04:00:16.719" v="1234"/>
        <pc:sldMkLst>
          <pc:docMk/>
          <pc:sldMk cId="0" sldId="262"/>
        </pc:sldMkLst>
        <pc:spChg chg="add mod">
          <ac:chgData name="" userId="" providerId="" clId="Web-{BC0642B9-F810-4D10-8A34-38998008BE85}" dt="2018-05-08T03:59:31.110" v="1232"/>
          <ac:spMkLst>
            <pc:docMk/>
            <pc:sldMk cId="0" sldId="262"/>
            <ac:spMk id="2" creationId="{4A4AB1FE-7EF2-4692-B31D-8A2A9412A2F6}"/>
          </ac:spMkLst>
        </pc:spChg>
        <pc:spChg chg="mod">
          <ac:chgData name="" userId="" providerId="" clId="Web-{BC0642B9-F810-4D10-8A34-38998008BE85}" dt="2018-05-08T03:59:01.532" v="1225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" userId="" providerId="" clId="Web-{BC0642B9-F810-4D10-8A34-38998008BE85}" dt="2018-05-08T03:30:50.718" v="40"/>
        <pc:sldMkLst>
          <pc:docMk/>
          <pc:sldMk cId="0" sldId="263"/>
        </pc:sldMkLst>
        <pc:spChg chg="mod">
          <ac:chgData name="" userId="" providerId="" clId="Web-{BC0642B9-F810-4D10-8A34-38998008BE85}" dt="2018-05-08T03:30:50.718" v="40"/>
          <ac:spMkLst>
            <pc:docMk/>
            <pc:sldMk cId="0" sldId="263"/>
            <ac:spMk id="4" creationId="{00000000-0000-0000-0000-000000000000}"/>
          </ac:spMkLst>
        </pc:spChg>
        <pc:spChg chg="mod">
          <ac:chgData name="" userId="" providerId="" clId="Web-{BC0642B9-F810-4D10-8A34-38998008BE85}" dt="2018-05-08T03:29:44.906" v="8"/>
          <ac:spMkLst>
            <pc:docMk/>
            <pc:sldMk cId="0" sldId="263"/>
            <ac:spMk id="8" creationId="{85AF5BDA-7D85-4FEB-913A-FAC1B7267D39}"/>
          </ac:spMkLst>
        </pc:spChg>
        <pc:spChg chg="mod">
          <ac:chgData name="" userId="" providerId="" clId="Web-{BC0642B9-F810-4D10-8A34-38998008BE85}" dt="2018-05-08T03:29:56.562" v="16"/>
          <ac:spMkLst>
            <pc:docMk/>
            <pc:sldMk cId="0" sldId="263"/>
            <ac:spMk id="10" creationId="{90CD2B98-1DA3-43F7-A6B9-6BDAE1EABDCE}"/>
          </ac:spMkLst>
        </pc:spChg>
        <pc:spChg chg="mod">
          <ac:chgData name="" userId="" providerId="" clId="Web-{BC0642B9-F810-4D10-8A34-38998008BE85}" dt="2018-05-08T03:30:09" v="30"/>
          <ac:spMkLst>
            <pc:docMk/>
            <pc:sldMk cId="0" sldId="263"/>
            <ac:spMk id="12" creationId="{7265A7EF-2A16-4346-9533-73AC568D5EB2}"/>
          </ac:spMkLst>
        </pc:spChg>
      </pc:sldChg>
    </pc:docChg>
  </pc:docChgLst>
  <pc:docChgLst>
    <pc:chgData clId="Web-{12739A9F-6C11-4EDE-8F1C-6CD17C803236}"/>
    <pc:docChg chg="modSld">
      <pc:chgData name="" userId="" providerId="" clId="Web-{12739A9F-6C11-4EDE-8F1C-6CD17C803236}" dt="2018-05-10T03:24:32.706" v="189"/>
      <pc:docMkLst>
        <pc:docMk/>
      </pc:docMkLst>
      <pc:sldChg chg="modSp mod addAnim delAnim modAnim modShow">
        <pc:chgData name="" userId="" providerId="" clId="Web-{12739A9F-6C11-4EDE-8F1C-6CD17C803236}" dt="2018-05-10T03:24:32.706" v="189"/>
        <pc:sldMkLst>
          <pc:docMk/>
          <pc:sldMk cId="0" sldId="261"/>
        </pc:sldMkLst>
        <pc:spChg chg="mod">
          <ac:chgData name="" userId="" providerId="" clId="Web-{12739A9F-6C11-4EDE-8F1C-6CD17C803236}" dt="2018-05-10T03:20:51.639" v="67" actId="20577"/>
          <ac:spMkLst>
            <pc:docMk/>
            <pc:sldMk cId="0" sldId="261"/>
            <ac:spMk id="6" creationId="{00000000-0000-0000-0000-000000000000}"/>
          </ac:spMkLst>
        </pc:spChg>
        <pc:spChg chg="mod">
          <ac:chgData name="" userId="" providerId="" clId="Web-{12739A9F-6C11-4EDE-8F1C-6CD17C803236}" dt="2018-05-10T03:23:48.174" v="184" actId="20577"/>
          <ac:spMkLst>
            <pc:docMk/>
            <pc:sldMk cId="0" sldId="261"/>
            <ac:spMk id="9" creationId="{D5BC5A17-D279-443A-9F41-C6170F3B5924}"/>
          </ac:spMkLst>
        </pc:spChg>
      </pc:sldChg>
      <pc:sldChg chg="modSp mod modShow">
        <pc:chgData name="" userId="" providerId="" clId="Web-{12739A9F-6C11-4EDE-8F1C-6CD17C803236}" dt="2018-05-10T03:21:12.107" v="70"/>
        <pc:sldMkLst>
          <pc:docMk/>
          <pc:sldMk cId="0" sldId="262"/>
        </pc:sldMkLst>
        <pc:spChg chg="mod">
          <ac:chgData name="" userId="" providerId="" clId="Web-{12739A9F-6C11-4EDE-8F1C-6CD17C803236}" dt="2018-05-10T03:11:23.414" v="44" actId="20577"/>
          <ac:spMkLst>
            <pc:docMk/>
            <pc:sldMk cId="0" sldId="262"/>
            <ac:spMk id="6" creationId="{F5052D84-7996-4C32-A18D-6E8CFA71CD56}"/>
          </ac:spMkLst>
        </pc:spChg>
      </pc:sldChg>
      <pc:sldChg chg="modSp">
        <pc:chgData name="" userId="" providerId="" clId="Web-{12739A9F-6C11-4EDE-8F1C-6CD17C803236}" dt="2018-05-10T03:16:16.560" v="46" actId="20577"/>
        <pc:sldMkLst>
          <pc:docMk/>
          <pc:sldMk cId="3566329523" sldId="266"/>
        </pc:sldMkLst>
        <pc:spChg chg="mod">
          <ac:chgData name="" userId="" providerId="" clId="Web-{12739A9F-6C11-4EDE-8F1C-6CD17C803236}" dt="2018-05-10T03:16:16.560" v="46" actId="20577"/>
          <ac:spMkLst>
            <pc:docMk/>
            <pc:sldMk cId="3566329523" sldId="266"/>
            <ac:spMk id="7" creationId="{A8BA514F-CDF5-4765-93C6-339FB9DEE24F}"/>
          </ac:spMkLst>
        </pc:spChg>
      </pc:sldChg>
    </pc:docChg>
  </pc:docChgLst>
  <pc:docChgLst>
    <pc:chgData clId="Web-{EDE6F38C-1C3B-41BE-966E-412C057E8D79}"/>
    <pc:docChg chg="addSld modSld">
      <pc:chgData name="" userId="" providerId="" clId="Web-{EDE6F38C-1C3B-41BE-966E-412C057E8D79}" dt="2018-05-09T03:07:40.522" v="251" actId="1076"/>
      <pc:docMkLst>
        <pc:docMk/>
      </pc:docMkLst>
      <pc:sldChg chg="addSp modSp new">
        <pc:chgData name="" userId="" providerId="" clId="Web-{EDE6F38C-1C3B-41BE-966E-412C057E8D79}" dt="2018-05-09T03:07:40.522" v="251" actId="1076"/>
        <pc:sldMkLst>
          <pc:docMk/>
          <pc:sldMk cId="3566329523" sldId="266"/>
        </pc:sldMkLst>
        <pc:spChg chg="mod">
          <ac:chgData name="" userId="" providerId="" clId="Web-{EDE6F38C-1C3B-41BE-966E-412C057E8D79}" dt="2018-05-09T03:04:29.157" v="126" actId="20577"/>
          <ac:spMkLst>
            <pc:docMk/>
            <pc:sldMk cId="3566329523" sldId="266"/>
            <ac:spMk id="2" creationId="{8A618593-8501-4593-8A2E-4C14649D6C79}"/>
          </ac:spMkLst>
        </pc:spChg>
        <pc:spChg chg="mod">
          <ac:chgData name="" userId="" providerId="" clId="Web-{EDE6F38C-1C3B-41BE-966E-412C057E8D79}" dt="2018-05-09T03:04:52.595" v="133" actId="14100"/>
          <ac:spMkLst>
            <pc:docMk/>
            <pc:sldMk cId="3566329523" sldId="266"/>
            <ac:spMk id="3" creationId="{28126ADC-042E-4A8F-A049-F31CB40BB7FD}"/>
          </ac:spMkLst>
        </pc:spChg>
        <pc:spChg chg="add mod">
          <ac:chgData name="" userId="" providerId="" clId="Web-{EDE6F38C-1C3B-41BE-966E-412C057E8D79}" dt="2018-05-09T03:07:40.522" v="251" actId="1076"/>
          <ac:spMkLst>
            <pc:docMk/>
            <pc:sldMk cId="3566329523" sldId="266"/>
            <ac:spMk id="7" creationId="{A8BA514F-CDF5-4765-93C6-339FB9DEE24F}"/>
          </ac:spMkLst>
        </pc:spChg>
      </pc:sldChg>
    </pc:docChg>
  </pc:docChgLst>
  <pc:docChgLst>
    <pc:chgData clId="Web-{B1BF4CF2-5E5D-489E-95DF-B5A46794D53F}"/>
    <pc:docChg chg="modSld">
      <pc:chgData name="" userId="" providerId="" clId="Web-{B1BF4CF2-5E5D-489E-95DF-B5A46794D53F}" dt="2018-05-09T03:11:08.902" v="58" actId="20577"/>
      <pc:docMkLst>
        <pc:docMk/>
      </pc:docMkLst>
      <pc:sldChg chg="modSp">
        <pc:chgData name="" userId="" providerId="" clId="Web-{B1BF4CF2-5E5D-489E-95DF-B5A46794D53F}" dt="2018-05-09T03:11:07.433" v="56" actId="20577"/>
        <pc:sldMkLst>
          <pc:docMk/>
          <pc:sldMk cId="3566329523" sldId="266"/>
        </pc:sldMkLst>
        <pc:spChg chg="mod">
          <ac:chgData name="" userId="" providerId="" clId="Web-{B1BF4CF2-5E5D-489E-95DF-B5A46794D53F}" dt="2018-05-09T03:09:18.102" v="0" actId="20577"/>
          <ac:spMkLst>
            <pc:docMk/>
            <pc:sldMk cId="3566329523" sldId="266"/>
            <ac:spMk id="2" creationId="{8A618593-8501-4593-8A2E-4C14649D6C79}"/>
          </ac:spMkLst>
        </pc:spChg>
        <pc:spChg chg="mod">
          <ac:chgData name="" userId="" providerId="" clId="Web-{B1BF4CF2-5E5D-489E-95DF-B5A46794D53F}" dt="2018-05-09T03:11:07.433" v="56" actId="20577"/>
          <ac:spMkLst>
            <pc:docMk/>
            <pc:sldMk cId="3566329523" sldId="266"/>
            <ac:spMk id="7" creationId="{A8BA514F-CDF5-4765-93C6-339FB9DEE24F}"/>
          </ac:spMkLst>
        </pc:spChg>
      </pc:sldChg>
    </pc:docChg>
  </pc:docChgLst>
  <pc:docChgLst>
    <pc:chgData clId="Web-{4A6DED5C-F751-4F11-A983-886B10E71C58}"/>
    <pc:docChg chg="modSld">
      <pc:chgData name="" userId="" providerId="" clId="Web-{4A6DED5C-F751-4F11-A983-886B10E71C58}" dt="2018-05-09T10:46:24.594" v="524" actId="20577"/>
      <pc:docMkLst>
        <pc:docMk/>
      </pc:docMkLst>
      <pc:sldChg chg="modSp">
        <pc:chgData name="" userId="" providerId="" clId="Web-{4A6DED5C-F751-4F11-A983-886B10E71C58}" dt="2018-05-09T10:46:24.578" v="523" actId="20577"/>
        <pc:sldMkLst>
          <pc:docMk/>
          <pc:sldMk cId="0" sldId="262"/>
        </pc:sldMkLst>
        <pc:spChg chg="mod">
          <ac:chgData name="" userId="" providerId="" clId="Web-{4A6DED5C-F751-4F11-A983-886B10E71C58}" dt="2018-05-09T10:31:37.420" v="437" actId="20577"/>
          <ac:spMkLst>
            <pc:docMk/>
            <pc:sldMk cId="0" sldId="262"/>
            <ac:spMk id="3" creationId="{00000000-0000-0000-0000-000000000000}"/>
          </ac:spMkLst>
        </pc:spChg>
        <pc:spChg chg="mod">
          <ac:chgData name="" userId="" providerId="" clId="Web-{4A6DED5C-F751-4F11-A983-886B10E71C58}" dt="2018-05-09T10:46:24.578" v="523" actId="20577"/>
          <ac:spMkLst>
            <pc:docMk/>
            <pc:sldMk cId="0" sldId="262"/>
            <ac:spMk id="6" creationId="{F5052D84-7996-4C32-A18D-6E8CFA71CD56}"/>
          </ac:spMkLst>
        </pc:spChg>
      </pc:sldChg>
      <pc:sldChg chg="modSp">
        <pc:chgData name="" userId="" providerId="" clId="Web-{4A6DED5C-F751-4F11-A983-886B10E71C58}" dt="2018-05-09T10:23:43.396" v="85" actId="20577"/>
        <pc:sldMkLst>
          <pc:docMk/>
          <pc:sldMk cId="0" sldId="263"/>
        </pc:sldMkLst>
        <pc:spChg chg="mod">
          <ac:chgData name="" userId="" providerId="" clId="Web-{4A6DED5C-F751-4F11-A983-886B10E71C58}" dt="2018-05-09T10:22:17.707" v="49" actId="20577"/>
          <ac:spMkLst>
            <pc:docMk/>
            <pc:sldMk cId="0" sldId="263"/>
            <ac:spMk id="15" creationId="{780D36DA-8C9D-47C1-BFA0-3258561A9B58}"/>
          </ac:spMkLst>
        </pc:spChg>
        <pc:spChg chg="mod">
          <ac:chgData name="" userId="" providerId="" clId="Web-{4A6DED5C-F751-4F11-A983-886B10E71C58}" dt="2018-05-09T10:23:43.396" v="85" actId="20577"/>
          <ac:spMkLst>
            <pc:docMk/>
            <pc:sldMk cId="0" sldId="263"/>
            <ac:spMk id="19" creationId="{675AA979-4CE9-4945-BC1B-DAE27E3F4A8A}"/>
          </ac:spMkLst>
        </pc:spChg>
      </pc:sldChg>
      <pc:sldChg chg="modSp">
        <pc:chgData name="" userId="" providerId="" clId="Web-{4A6DED5C-F751-4F11-A983-886B10E71C58}" dt="2018-05-09T10:27:27.713" v="253" actId="20577"/>
        <pc:sldMkLst>
          <pc:docMk/>
          <pc:sldMk cId="3566329523" sldId="266"/>
        </pc:sldMkLst>
        <pc:spChg chg="mod">
          <ac:chgData name="" userId="" providerId="" clId="Web-{4A6DED5C-F751-4F11-A983-886B10E71C58}" dt="2018-05-09T10:26:28.102" v="186" actId="20577"/>
          <ac:spMkLst>
            <pc:docMk/>
            <pc:sldMk cId="3566329523" sldId="266"/>
            <ac:spMk id="2" creationId="{8A618593-8501-4593-8A2E-4C14649D6C79}"/>
          </ac:spMkLst>
        </pc:spChg>
        <pc:spChg chg="mod">
          <ac:chgData name="" userId="" providerId="" clId="Web-{4A6DED5C-F751-4F11-A983-886B10E71C58}" dt="2018-05-09T10:27:27.713" v="253" actId="20577"/>
          <ac:spMkLst>
            <pc:docMk/>
            <pc:sldMk cId="3566329523" sldId="266"/>
            <ac:spMk id="7" creationId="{A8BA514F-CDF5-4765-93C6-339FB9DEE24F}"/>
          </ac:spMkLst>
        </pc:spChg>
      </pc:sldChg>
    </pc:docChg>
  </pc:docChgLst>
  <pc:docChgLst>
    <pc:chgData clId="Web-{E65C3229-F998-4479-82B4-9935182173C2}"/>
    <pc:docChg chg="modSld">
      <pc:chgData name="" userId="" providerId="" clId="Web-{E65C3229-F998-4479-82B4-9935182173C2}" dt="2018-05-08T04:02:00.250" v="4"/>
      <pc:docMkLst>
        <pc:docMk/>
      </pc:docMkLst>
      <pc:sldChg chg="addAnim delAnim modAnim">
        <pc:chgData name="" userId="" providerId="" clId="Web-{E65C3229-F998-4479-82B4-9935182173C2}" dt="2018-05-08T04:02:00.250" v="4"/>
        <pc:sldMkLst>
          <pc:docMk/>
          <pc:sldMk cId="0" sldId="262"/>
        </pc:sldMkLst>
      </pc:sldChg>
    </pc:docChg>
  </pc:docChgLst>
  <pc:docChgLst>
    <pc:chgData clId="Web-{2E5C1EE2-E7D3-43C0-A867-8C5C84608C28}"/>
    <pc:docChg chg="modSld">
      <pc:chgData name="" userId="" providerId="" clId="Web-{2E5C1EE2-E7D3-43C0-A867-8C5C84608C28}" dt="2018-05-10T03:32:57.016" v="19" actId="20577"/>
      <pc:docMkLst>
        <pc:docMk/>
      </pc:docMkLst>
      <pc:sldChg chg="modSp">
        <pc:chgData name="" userId="" providerId="" clId="Web-{2E5C1EE2-E7D3-43C0-A867-8C5C84608C28}" dt="2018-05-10T03:32:11.921" v="8" actId="20577"/>
        <pc:sldMkLst>
          <pc:docMk/>
          <pc:sldMk cId="0" sldId="256"/>
        </pc:sldMkLst>
        <pc:spChg chg="mod">
          <ac:chgData name="" userId="" providerId="" clId="Web-{2E5C1EE2-E7D3-43C0-A867-8C5C84608C28}" dt="2018-05-10T03:32:11.921" v="8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" userId="" providerId="" clId="Web-{2E5C1EE2-E7D3-43C0-A867-8C5C84608C28}" dt="2018-05-10T03:32:43.829" v="13" actId="20577"/>
        <pc:sldMkLst>
          <pc:docMk/>
          <pc:sldMk cId="0" sldId="257"/>
        </pc:sldMkLst>
        <pc:spChg chg="mod">
          <ac:chgData name="" userId="" providerId="" clId="Web-{2E5C1EE2-E7D3-43C0-A867-8C5C84608C28}" dt="2018-05-10T03:32:43.829" v="13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" userId="" providerId="" clId="Web-{2E5C1EE2-E7D3-43C0-A867-8C5C84608C28}" dt="2018-05-10T03:32:54.641" v="17" actId="20577"/>
        <pc:sldMkLst>
          <pc:docMk/>
          <pc:sldMk cId="0" sldId="261"/>
        </pc:sldMkLst>
        <pc:spChg chg="mod">
          <ac:chgData name="" userId="" providerId="" clId="Web-{2E5C1EE2-E7D3-43C0-A867-8C5C84608C28}" dt="2018-05-10T03:32:54.641" v="17" actId="20577"/>
          <ac:spMkLst>
            <pc:docMk/>
            <pc:sldMk cId="0" sldId="261"/>
            <ac:spMk id="6" creationId="{00000000-0000-0000-0000-000000000000}"/>
          </ac:spMkLst>
        </pc:spChg>
      </pc:sldChg>
    </pc:docChg>
  </pc:docChgLst>
  <pc:docChgLst>
    <pc:chgData clId="Web-{4AF7E9A9-DA9B-466F-B4CA-E203783976E8}"/>
    <pc:docChg chg="modSld">
      <pc:chgData name="" userId="" providerId="" clId="Web-{4AF7E9A9-DA9B-466F-B4CA-E203783976E8}" dt="2018-05-07T09:21:23.583" v="193"/>
      <pc:docMkLst>
        <pc:docMk/>
      </pc:docMkLst>
      <pc:sldChg chg="addSp delSp modSp addAnim modAnim">
        <pc:chgData name="" userId="" providerId="" clId="Web-{4AF7E9A9-DA9B-466F-B4CA-E203783976E8}" dt="2018-05-07T09:21:23.583" v="193"/>
        <pc:sldMkLst>
          <pc:docMk/>
          <pc:sldMk cId="0" sldId="265"/>
        </pc:sldMkLst>
        <pc:spChg chg="add del mod">
          <ac:chgData name="" userId="" providerId="" clId="Web-{4AF7E9A9-DA9B-466F-B4CA-E203783976E8}" dt="2018-05-07T09:12:42.380" v="42"/>
          <ac:spMkLst>
            <pc:docMk/>
            <pc:sldMk cId="0" sldId="265"/>
            <ac:spMk id="2" creationId="{322A272B-CEE5-4E44-AB44-C98D43D8A145}"/>
          </ac:spMkLst>
        </pc:spChg>
        <pc:spChg chg="mod">
          <ac:chgData name="" userId="" providerId="" clId="Web-{4AF7E9A9-DA9B-466F-B4CA-E203783976E8}" dt="2018-05-07T09:20:34.880" v="181"/>
          <ac:spMkLst>
            <pc:docMk/>
            <pc:sldMk cId="0" sldId="265"/>
            <ac:spMk id="3" creationId="{00000000-0000-0000-0000-000000000000}"/>
          </ac:spMkLst>
        </pc:spChg>
        <pc:spChg chg="add mod">
          <ac:chgData name="" userId="" providerId="" clId="Web-{4AF7E9A9-DA9B-466F-B4CA-E203783976E8}" dt="2018-05-07T09:20:34.897" v="182"/>
          <ac:spMkLst>
            <pc:docMk/>
            <pc:sldMk cId="0" sldId="265"/>
            <ac:spMk id="4" creationId="{663BABB8-6194-4011-905F-50F526B7CF82}"/>
          </ac:spMkLst>
        </pc:spChg>
        <pc:spChg chg="mod">
          <ac:chgData name="" userId="" providerId="" clId="Web-{4AF7E9A9-DA9B-466F-B4CA-E203783976E8}" dt="2018-05-07T09:20:34.943" v="185"/>
          <ac:spMkLst>
            <pc:docMk/>
            <pc:sldMk cId="0" sldId="265"/>
            <ac:spMk id="8" creationId="{00000000-0000-0000-0000-000000000000}"/>
          </ac:spMkLst>
        </pc:spChg>
        <pc:spChg chg="add mod">
          <ac:chgData name="" userId="" providerId="" clId="Web-{4AF7E9A9-DA9B-466F-B4CA-E203783976E8}" dt="2018-05-07T09:20:34.927" v="184"/>
          <ac:spMkLst>
            <pc:docMk/>
            <pc:sldMk cId="0" sldId="265"/>
            <ac:spMk id="10" creationId="{717DEFF7-CB42-47E5-9175-A1F6D1EAC289}"/>
          </ac:spMkLst>
        </pc:spChg>
        <pc:spChg chg="add mod">
          <ac:chgData name="" userId="" providerId="" clId="Web-{4AF7E9A9-DA9B-466F-B4CA-E203783976E8}" dt="2018-05-07T09:20:34.911" v="183"/>
          <ac:spMkLst>
            <pc:docMk/>
            <pc:sldMk cId="0" sldId="265"/>
            <ac:spMk id="11" creationId="{C456E7B3-FA38-4913-B8EC-29F6CD73FAC8}"/>
          </ac:spMkLst>
        </pc:spChg>
      </pc:sldChg>
    </pc:docChg>
  </pc:docChgLst>
  <pc:docChgLst>
    <pc:chgData clId="Web-{7D2D43BC-E0B4-465C-8F8E-0431F3DCA11E}"/>
    <pc:docChg chg="modSld">
      <pc:chgData name="" userId="" providerId="" clId="Web-{7D2D43BC-E0B4-465C-8F8E-0431F3DCA11E}" dt="2018-05-10T03:27:54.189" v="98" actId="20577"/>
      <pc:docMkLst>
        <pc:docMk/>
      </pc:docMkLst>
      <pc:sldChg chg="modSp">
        <pc:chgData name="" userId="" providerId="" clId="Web-{7D2D43BC-E0B4-465C-8F8E-0431F3DCA11E}" dt="2018-05-10T03:27:20.892" v="90" actId="20577"/>
        <pc:sldMkLst>
          <pc:docMk/>
          <pc:sldMk cId="0" sldId="261"/>
        </pc:sldMkLst>
        <pc:spChg chg="mod">
          <ac:chgData name="" userId="" providerId="" clId="Web-{7D2D43BC-E0B4-465C-8F8E-0431F3DCA11E}" dt="2018-05-10T03:27:20.892" v="90" actId="20577"/>
          <ac:spMkLst>
            <pc:docMk/>
            <pc:sldMk cId="0" sldId="261"/>
            <ac:spMk id="6" creationId="{00000000-0000-0000-0000-000000000000}"/>
          </ac:spMkLst>
        </pc:spChg>
        <pc:spChg chg="mod">
          <ac:chgData name="" userId="" providerId="" clId="Web-{7D2D43BC-E0B4-465C-8F8E-0431F3DCA11E}" dt="2018-05-10T03:26:00.248" v="31" actId="1076"/>
          <ac:spMkLst>
            <pc:docMk/>
            <pc:sldMk cId="0" sldId="261"/>
            <ac:spMk id="9" creationId="{D5BC5A17-D279-443A-9F41-C6170F3B5924}"/>
          </ac:spMkLst>
        </pc:spChg>
      </pc:sldChg>
      <pc:sldChg chg="modSp">
        <pc:chgData name="" userId="" providerId="" clId="Web-{7D2D43BC-E0B4-465C-8F8E-0431F3DCA11E}" dt="2018-05-10T03:27:54.189" v="97" actId="20577"/>
        <pc:sldMkLst>
          <pc:docMk/>
          <pc:sldMk cId="3566329523" sldId="266"/>
        </pc:sldMkLst>
        <pc:spChg chg="mod">
          <ac:chgData name="" userId="" providerId="" clId="Web-{7D2D43BC-E0B4-465C-8F8E-0431F3DCA11E}" dt="2018-05-10T03:27:40.096" v="92" actId="20577"/>
          <ac:spMkLst>
            <pc:docMk/>
            <pc:sldMk cId="3566329523" sldId="266"/>
            <ac:spMk id="2" creationId="{8A618593-8501-4593-8A2E-4C14649D6C79}"/>
          </ac:spMkLst>
        </pc:spChg>
        <pc:spChg chg="mod">
          <ac:chgData name="" userId="" providerId="" clId="Web-{7D2D43BC-E0B4-465C-8F8E-0431F3DCA11E}" dt="2018-05-10T03:27:54.189" v="97" actId="20577"/>
          <ac:spMkLst>
            <pc:docMk/>
            <pc:sldMk cId="3566329523" sldId="266"/>
            <ac:spMk id="7" creationId="{A8BA514F-CDF5-4765-93C6-339FB9DEE24F}"/>
          </ac:spMkLst>
        </pc:spChg>
      </pc:sldChg>
    </pc:docChg>
  </pc:docChgLst>
  <pc:docChgLst>
    <pc:chgData clId="Web-{C75AA8F6-8EC2-40A6-8743-D75C64AC52D0}"/>
    <pc:docChg chg="modSld">
      <pc:chgData name="" userId="" providerId="" clId="Web-{C75AA8F6-8EC2-40A6-8743-D75C64AC52D0}" dt="2018-05-09T08:40:20.843" v="1274" actId="20577"/>
      <pc:docMkLst>
        <pc:docMk/>
      </pc:docMkLst>
      <pc:sldChg chg="modSp">
        <pc:chgData name="" userId="" providerId="" clId="Web-{C75AA8F6-8EC2-40A6-8743-D75C64AC52D0}" dt="2018-05-09T08:31:38.451" v="1178" actId="20577"/>
        <pc:sldMkLst>
          <pc:docMk/>
          <pc:sldMk cId="0" sldId="256"/>
        </pc:sldMkLst>
        <pc:spChg chg="mod">
          <ac:chgData name="" userId="" providerId="" clId="Web-{C75AA8F6-8EC2-40A6-8743-D75C64AC52D0}" dt="2018-05-09T08:31:38.451" v="1178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" userId="" providerId="" clId="Web-{C75AA8F6-8EC2-40A6-8743-D75C64AC52D0}" dt="2018-05-09T08:31:31.451" v="1174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" userId="" providerId="" clId="Web-{C75AA8F6-8EC2-40A6-8743-D75C64AC52D0}" dt="2018-05-09T08:36:51.418" v="1205" actId="20577"/>
        <pc:sldMkLst>
          <pc:docMk/>
          <pc:sldMk cId="0" sldId="257"/>
        </pc:sldMkLst>
        <pc:spChg chg="mod">
          <ac:chgData name="" userId="" providerId="" clId="Web-{C75AA8F6-8EC2-40A6-8743-D75C64AC52D0}" dt="2018-05-09T08:20:11.172" v="859" actId="1076"/>
          <ac:spMkLst>
            <pc:docMk/>
            <pc:sldMk cId="0" sldId="257"/>
            <ac:spMk id="2" creationId="{B7E4567A-B278-4BE4-950A-0BCDE15B972D}"/>
          </ac:spMkLst>
        </pc:spChg>
        <pc:spChg chg="mod">
          <ac:chgData name="" userId="" providerId="" clId="Web-{C75AA8F6-8EC2-40A6-8743-D75C64AC52D0}" dt="2018-05-09T08:35:23.419" v="1198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" userId="" providerId="" clId="Web-{C75AA8F6-8EC2-40A6-8743-D75C64AC52D0}" dt="2018-05-09T08:20:13.579" v="860" actId="1076"/>
          <ac:spMkLst>
            <pc:docMk/>
            <pc:sldMk cId="0" sldId="257"/>
            <ac:spMk id="4" creationId="{777FE371-B33D-4C3D-A3F3-4E37515DAA74}"/>
          </ac:spMkLst>
        </pc:spChg>
        <pc:spChg chg="mod">
          <ac:chgData name="" userId="" providerId="" clId="Web-{C75AA8F6-8EC2-40A6-8743-D75C64AC52D0}" dt="2018-05-09T08:35:26.388" v="1200" actId="1076"/>
          <ac:spMkLst>
            <pc:docMk/>
            <pc:sldMk cId="0" sldId="257"/>
            <ac:spMk id="5" creationId="{A4BFEF5A-388D-4A33-94E5-DA4AB25C8658}"/>
          </ac:spMkLst>
        </pc:spChg>
        <pc:spChg chg="mod">
          <ac:chgData name="" userId="" providerId="" clId="Web-{C75AA8F6-8EC2-40A6-8743-D75C64AC52D0}" dt="2018-05-09T08:36:51.418" v="1205" actId="20577"/>
          <ac:spMkLst>
            <pc:docMk/>
            <pc:sldMk cId="0" sldId="257"/>
            <ac:spMk id="10" creationId="{00000000-0000-0000-0000-000000000000}"/>
          </ac:spMkLst>
        </pc:spChg>
        <pc:spChg chg="mod">
          <ac:chgData name="" userId="" providerId="" clId="Web-{C75AA8F6-8EC2-40A6-8743-D75C64AC52D0}" dt="2018-05-09T08:20:18.485" v="862" actId="1076"/>
          <ac:spMkLst>
            <pc:docMk/>
            <pc:sldMk cId="0" sldId="257"/>
            <ac:spMk id="12" creationId="{219FD393-7253-4B40-9C6F-96E48BC78FED}"/>
          </ac:spMkLst>
        </pc:spChg>
        <pc:spChg chg="mod">
          <ac:chgData name="" userId="" providerId="" clId="Web-{C75AA8F6-8EC2-40A6-8743-D75C64AC52D0}" dt="2018-05-09T08:35:53.200" v="1201" actId="1076"/>
          <ac:spMkLst>
            <pc:docMk/>
            <pc:sldMk cId="0" sldId="257"/>
            <ac:spMk id="14" creationId="{E552F06E-0C13-4D82-8299-FBD17F14A983}"/>
          </ac:spMkLst>
        </pc:spChg>
      </pc:sldChg>
      <pc:sldChg chg="modSp">
        <pc:chgData name="" userId="" providerId="" clId="Web-{C75AA8F6-8EC2-40A6-8743-D75C64AC52D0}" dt="2018-05-09T08:40:20.843" v="1273" actId="20577"/>
        <pc:sldMkLst>
          <pc:docMk/>
          <pc:sldMk cId="0" sldId="263"/>
        </pc:sldMkLst>
        <pc:spChg chg="mod">
          <ac:chgData name="" userId="" providerId="" clId="Web-{C75AA8F6-8EC2-40A6-8743-D75C64AC52D0}" dt="2018-05-09T08:40:20.843" v="1273" actId="20577"/>
          <ac:spMkLst>
            <pc:docMk/>
            <pc:sldMk cId="0" sldId="263"/>
            <ac:spMk id="4" creationId="{00000000-0000-0000-0000-000000000000}"/>
          </ac:spMkLst>
        </pc:spChg>
      </pc:sldChg>
      <pc:sldChg chg="modSp">
        <pc:chgData name="" userId="" providerId="" clId="Web-{C75AA8F6-8EC2-40A6-8743-D75C64AC52D0}" dt="2018-05-09T08:39:40.234" v="1222" actId="20577"/>
        <pc:sldMkLst>
          <pc:docMk/>
          <pc:sldMk cId="0" sldId="265"/>
        </pc:sldMkLst>
        <pc:spChg chg="mod">
          <ac:chgData name="" userId="" providerId="" clId="Web-{C75AA8F6-8EC2-40A6-8743-D75C64AC52D0}" dt="2018-05-09T08:21:35.158" v="925" actId="1076"/>
          <ac:spMkLst>
            <pc:docMk/>
            <pc:sldMk cId="0" sldId="265"/>
            <ac:spMk id="3" creationId="{00000000-0000-0000-0000-000000000000}"/>
          </ac:spMkLst>
        </pc:spChg>
        <pc:spChg chg="mod">
          <ac:chgData name="" userId="" providerId="" clId="Web-{C75AA8F6-8EC2-40A6-8743-D75C64AC52D0}" dt="2018-05-09T08:22:18.034" v="956" actId="20577"/>
          <ac:spMkLst>
            <pc:docMk/>
            <pc:sldMk cId="0" sldId="265"/>
            <ac:spMk id="4" creationId="{663BABB8-6194-4011-905F-50F526B7CF82}"/>
          </ac:spMkLst>
        </pc:spChg>
        <pc:spChg chg="mod">
          <ac:chgData name="" userId="" providerId="" clId="Web-{C75AA8F6-8EC2-40A6-8743-D75C64AC52D0}" dt="2018-05-09T08:39:40.234" v="1222" actId="20577"/>
          <ac:spMkLst>
            <pc:docMk/>
            <pc:sldMk cId="0" sldId="265"/>
            <ac:spMk id="8" creationId="{00000000-0000-0000-0000-000000000000}"/>
          </ac:spMkLst>
        </pc:spChg>
        <pc:spChg chg="mod">
          <ac:chgData name="" userId="" providerId="" clId="Web-{C75AA8F6-8EC2-40A6-8743-D75C64AC52D0}" dt="2018-05-09T08:22:27.691" v="975" actId="20577"/>
          <ac:spMkLst>
            <pc:docMk/>
            <pc:sldMk cId="0" sldId="265"/>
            <ac:spMk id="10" creationId="{717DEFF7-CB42-47E5-9175-A1F6D1EAC289}"/>
          </ac:spMkLst>
        </pc:spChg>
        <pc:spChg chg="mod">
          <ac:chgData name="" userId="" providerId="" clId="Web-{C75AA8F6-8EC2-40A6-8743-D75C64AC52D0}" dt="2018-05-09T08:22:38.785" v="1003" actId="20577"/>
          <ac:spMkLst>
            <pc:docMk/>
            <pc:sldMk cId="0" sldId="265"/>
            <ac:spMk id="11" creationId="{C456E7B3-FA38-4913-B8EC-29F6CD73FAC8}"/>
          </ac:spMkLst>
        </pc:spChg>
      </pc:sldChg>
    </pc:docChg>
  </pc:docChgLst>
  <pc:docChgLst>
    <pc:chgData clId="Web-{9C7FBC7B-8612-4B05-B73F-1ECDE9BD572E}"/>
    <pc:docChg chg="modSld">
      <pc:chgData name="" userId="" providerId="" clId="Web-{9C7FBC7B-8612-4B05-B73F-1ECDE9BD572E}" dt="2018-05-10T04:16:48.585" v="2" actId="20577"/>
      <pc:docMkLst>
        <pc:docMk/>
      </pc:docMkLst>
      <pc:sldChg chg="modSp">
        <pc:chgData name="" userId="" providerId="" clId="Web-{9C7FBC7B-8612-4B05-B73F-1ECDE9BD572E}" dt="2018-05-10T04:16:43.507" v="0" actId="20577"/>
        <pc:sldMkLst>
          <pc:docMk/>
          <pc:sldMk cId="3566329523" sldId="266"/>
        </pc:sldMkLst>
        <pc:spChg chg="mod">
          <ac:chgData name="" userId="" providerId="" clId="Web-{9C7FBC7B-8612-4B05-B73F-1ECDE9BD572E}" dt="2018-05-10T04:16:43.507" v="0" actId="20577"/>
          <ac:spMkLst>
            <pc:docMk/>
            <pc:sldMk cId="3566329523" sldId="266"/>
            <ac:spMk id="3" creationId="{28126ADC-042E-4A8F-A049-F31CB40BB7FD}"/>
          </ac:spMkLst>
        </pc:spChg>
      </pc:sldChg>
    </pc:docChg>
  </pc:docChgLst>
  <pc:docChgLst>
    <pc:chgData clId="Web-{5B3F0492-09D4-4400-B1E9-5ACDCEB2917B}"/>
    <pc:docChg chg="delSld">
      <pc:chgData name="" userId="" providerId="" clId="Web-{5B3F0492-09D4-4400-B1E9-5ACDCEB2917B}" dt="2018-05-07T14:59:57.305" v="0"/>
      <pc:docMkLst>
        <pc:docMk/>
      </pc:docMkLst>
      <pc:sldChg chg="del">
        <pc:chgData name="" userId="" providerId="" clId="Web-{5B3F0492-09D4-4400-B1E9-5ACDCEB2917B}" dt="2018-05-07T14:59:57.305" v="0"/>
        <pc:sldMkLst>
          <pc:docMk/>
          <pc:sldMk cId="0" sldId="259"/>
        </pc:sldMkLst>
      </pc:sldChg>
    </pc:docChg>
  </pc:docChgLst>
  <pc:docChgLst>
    <pc:chgData clId="Web-{EE9D326F-A2DD-4EC6-8093-F08BFDF636F4}"/>
    <pc:docChg chg="modSld">
      <pc:chgData name="" userId="" providerId="" clId="Web-{EE9D326F-A2DD-4EC6-8093-F08BFDF636F4}" dt="2018-05-08T04:03:13.899" v="2"/>
      <pc:docMkLst>
        <pc:docMk/>
      </pc:docMkLst>
      <pc:sldChg chg="addAnim delAnim modAnim">
        <pc:chgData name="" userId="" providerId="" clId="Web-{EE9D326F-A2DD-4EC6-8093-F08BFDF636F4}" dt="2018-05-08T04:03:13.899" v="2"/>
        <pc:sldMkLst>
          <pc:docMk/>
          <pc:sldMk cId="0" sldId="262"/>
        </pc:sldMkLst>
      </pc:sldChg>
    </pc:docChg>
  </pc:docChgLst>
  <pc:docChgLst>
    <pc:chgData clId="Web-{B5BE207F-86BC-4403-8C00-0F0E0E3F03F5}"/>
    <pc:docChg chg="modSld">
      <pc:chgData name="" userId="" providerId="" clId="Web-{B5BE207F-86BC-4403-8C00-0F0E0E3F03F5}" dt="2018-05-11T21:52:46.272" v="46" actId="1076"/>
      <pc:docMkLst>
        <pc:docMk/>
      </pc:docMkLst>
      <pc:sldChg chg="modSp">
        <pc:chgData name="" userId="" providerId="" clId="Web-{B5BE207F-86BC-4403-8C00-0F0E0E3F03F5}" dt="2018-05-11T21:52:14.803" v="34" actId="20577"/>
        <pc:sldMkLst>
          <pc:docMk/>
          <pc:sldMk cId="0" sldId="256"/>
        </pc:sldMkLst>
        <pc:spChg chg="mod">
          <ac:chgData name="" userId="" providerId="" clId="Web-{B5BE207F-86BC-4403-8C00-0F0E0E3F03F5}" dt="2018-05-11T21:52:14.803" v="34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" userId="" providerId="" clId="Web-{B5BE207F-86BC-4403-8C00-0F0E0E3F03F5}" dt="2018-05-11T21:52:46.272" v="46" actId="1076"/>
        <pc:sldMkLst>
          <pc:docMk/>
          <pc:sldMk cId="0" sldId="257"/>
        </pc:sldMkLst>
        <pc:spChg chg="mod">
          <ac:chgData name="" userId="" providerId="" clId="Web-{B5BE207F-86BC-4403-8C00-0F0E0E3F03F5}" dt="2018-05-11T21:52:22.944" v="39" actId="20577"/>
          <ac:spMkLst>
            <pc:docMk/>
            <pc:sldMk cId="0" sldId="257"/>
            <ac:spMk id="2" creationId="{B7E4567A-B278-4BE4-950A-0BCDE15B972D}"/>
          </ac:spMkLst>
        </pc:spChg>
        <pc:spChg chg="mod">
          <ac:chgData name="" userId="" providerId="" clId="Web-{B5BE207F-86BC-4403-8C00-0F0E0E3F03F5}" dt="2018-05-11T21:52:34.069" v="44" actId="20577"/>
          <ac:spMkLst>
            <pc:docMk/>
            <pc:sldMk cId="0" sldId="257"/>
            <ac:spMk id="4" creationId="{777FE371-B33D-4C3D-A3F3-4E37515DAA74}"/>
          </ac:spMkLst>
        </pc:spChg>
        <pc:spChg chg="mod">
          <ac:chgData name="" userId="" providerId="" clId="Web-{B5BE207F-86BC-4403-8C00-0F0E0E3F03F5}" dt="2018-05-11T21:52:46.272" v="46" actId="1076"/>
          <ac:spMkLst>
            <pc:docMk/>
            <pc:sldMk cId="0" sldId="257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/>
              <a:t>Άλγεβρα Α' Γυμνασίου                                                                    Γ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l-GR"/>
              <a:t>2ο Γυμνάσιο Ελευθερίου Βενιζέλου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80978-F6D8-429B-8C0E-EA728EE490A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/>
              <a:t>Άλγεβρα Α' Γυμνασίου                                                                    Γ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l-GR"/>
              <a:t>2ο Γυμνάσιο Ελευθερίου Βενιζέλου</a:t>
            </a:r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01C72-DB22-4D6C-9DDC-0953119E7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01C72-DB22-4D6C-9DDC-0953119E7E69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l-GR"/>
              <a:t>2ο Γυμνάσιο Ελευθερίου Βενιζέλου</a:t>
            </a:r>
          </a:p>
        </p:txBody>
      </p:sp>
      <p:sp>
        <p:nvSpPr>
          <p:cNvPr id="6" name="5 - Θέση κεφαλίδας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l-GR"/>
              <a:t>Άλγεβρα Α' Γυμνασίου                                                                    Γ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01C72-DB22-4D6C-9DDC-0953119E7E69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l-GR"/>
              <a:t>2ο Γυμνάσιο Ελευθερίου Βενιζέλου</a:t>
            </a:r>
          </a:p>
        </p:txBody>
      </p:sp>
      <p:sp>
        <p:nvSpPr>
          <p:cNvPr id="6" name="5 - Θέση κεφαλίδας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l-GR"/>
              <a:t>Άλγεβρα Α' Γυμνασίου                                                                    Γ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1B0AB-BA8B-46B9-B56A-79E608C6DE7F}" type="datetime1">
              <a:rPr lang="el-GR" smtClean="0"/>
              <a:t>13/5/2018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78C4-7554-4546-B5DC-7D13CE189DD7}" type="datetime1">
              <a:rPr lang="el-GR" smtClean="0"/>
              <a:t>13/5/2018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D555-F14A-4DF3-A3BA-E6E9EBA89311}" type="datetime1">
              <a:rPr lang="el-GR" smtClean="0"/>
              <a:t>13/5/2018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521-B865-4474-AA29-3863E32CD48D}" type="datetime1">
              <a:rPr lang="el-GR" smtClean="0"/>
              <a:t>13/5/2018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B94-D103-4EDF-8DB5-4F5D7248FAC0}" type="datetime1">
              <a:rPr lang="el-GR" smtClean="0"/>
              <a:t>13/5/2018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EC3C-EBD3-4FA2-95CA-6FD4497B084C}" type="datetime1">
              <a:rPr lang="el-GR" smtClean="0"/>
              <a:t>13/5/2018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4474-0B2C-4C4D-997F-686B481DCA5D}" type="datetime1">
              <a:rPr lang="el-GR" smtClean="0"/>
              <a:t>13/5/2018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2829-8F74-4F2C-BF29-12BA0233F2E3}" type="datetime1">
              <a:rPr lang="el-GR" smtClean="0"/>
              <a:t>13/5/2018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C2A2-590D-4685-AA0F-C9CB458F2045}" type="datetime1">
              <a:rPr lang="el-GR" smtClean="0"/>
              <a:t>13/5/2018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3178-DF47-41E3-BF97-D9ED78B8AEB4}" type="datetime1">
              <a:rPr lang="el-GR" smtClean="0"/>
              <a:t>13/5/2018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1C1E66F-8246-4DF6-BA17-2B6B1F555E4D}" type="datetime1">
              <a:rPr lang="el-GR" smtClean="0"/>
              <a:t>13/5/2018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112CEE-3F84-43EE-AD88-074A46F95392}" type="datetime1">
              <a:rPr lang="el-GR" smtClean="0"/>
              <a:t>13/5/2018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D65624-89D1-4039-ABD7-0C55128B3C0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b7923dfb-3df7-4fac-9938-c82ad5d92b9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2636912"/>
          </a:xfrm>
        </p:spPr>
        <p:txBody>
          <a:bodyPr>
            <a:normAutofit fontScale="90000"/>
          </a:bodyPr>
          <a:lstStyle/>
          <a:p>
            <a:r>
              <a:rPr lang="el-GR"/>
              <a:t>MathS</a:t>
            </a:r>
            <a:r>
              <a:rPr lang="el-GR" dirty="0"/>
              <a:t> </a:t>
            </a:r>
            <a:br>
              <a:rPr lang="el-GR" dirty="0"/>
            </a:br>
            <a:r>
              <a:rPr lang="el-GR" dirty="0" err="1"/>
              <a:t>Algebra</a:t>
            </a:r>
            <a:r>
              <a:rPr lang="el-GR" dirty="0"/>
              <a:t>– </a:t>
            </a:r>
            <a:r>
              <a:rPr lang="el-GR" dirty="0" err="1"/>
              <a:t>Equations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3528" y="2378484"/>
            <a:ext cx="8640960" cy="4479516"/>
          </a:xfrm>
        </p:spPr>
        <p:txBody>
          <a:bodyPr>
            <a:normAutofit fontScale="85000" lnSpcReduction="20000"/>
          </a:bodyPr>
          <a:lstStyle/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endParaRPr lang="el-GR" dirty="0"/>
          </a:p>
          <a:p>
            <a:pPr algn="l"/>
            <a:r>
              <a:rPr lang="el-GR" sz="2400" b="1" dirty="0" err="1">
                <a:solidFill>
                  <a:srgbClr val="FFFF00"/>
                </a:solidFill>
              </a:rPr>
              <a:t>Aims</a:t>
            </a:r>
            <a:r>
              <a:rPr lang="el-GR" sz="2400" b="1" dirty="0">
                <a:solidFill>
                  <a:srgbClr val="FFFF00"/>
                </a:solidFill>
              </a:rPr>
              <a:t>:</a:t>
            </a:r>
            <a:endParaRPr lang="el-GR" sz="2400" b="1" dirty="0">
              <a:solidFill>
                <a:srgbClr val="FFFF00"/>
              </a:solidFill>
              <a:cs typeface="Arial"/>
            </a:endParaRPr>
          </a:p>
          <a:p>
            <a:pPr algn="l"/>
            <a:endParaRPr lang="el-GR" sz="2400" b="1" dirty="0">
              <a:solidFill>
                <a:srgbClr val="FFFF00"/>
              </a:solidFill>
              <a:cs typeface="Arial"/>
            </a:endParaRPr>
          </a:p>
          <a:p>
            <a:pPr algn="l">
              <a:buClr>
                <a:schemeClr val="bg1"/>
              </a:buClr>
              <a:buSzPct val="200000"/>
              <a:buFont typeface="Wingdings" pitchFamily="2" charset="2"/>
              <a:buChar char="ü"/>
            </a:pPr>
            <a:r>
              <a:rPr lang="el-GR" sz="2400" dirty="0" err="1">
                <a:cs typeface="Arial"/>
              </a:rPr>
              <a:t>To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understand</a:t>
            </a:r>
            <a:r>
              <a:rPr lang="el-GR" sz="2400" dirty="0">
                <a:cs typeface="Arial"/>
              </a:rPr>
              <a:t> the </a:t>
            </a:r>
            <a:r>
              <a:rPr lang="el-GR" sz="2400" dirty="0" err="1">
                <a:cs typeface="Arial"/>
              </a:rPr>
              <a:t>concept</a:t>
            </a:r>
            <a:r>
              <a:rPr lang="el-GR" sz="2400" dirty="0">
                <a:cs typeface="Arial"/>
              </a:rPr>
              <a:t> of </a:t>
            </a:r>
            <a:r>
              <a:rPr lang="el-GR" sz="2400" dirty="0" err="1">
                <a:cs typeface="Arial"/>
              </a:rPr>
              <a:t>an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equation</a:t>
            </a:r>
            <a:r>
              <a:rPr lang="el-GR" sz="2400" dirty="0">
                <a:cs typeface="Arial"/>
              </a:rPr>
              <a:t>.</a:t>
            </a:r>
          </a:p>
          <a:p>
            <a:pPr algn="l">
              <a:buClr>
                <a:srgbClr val="000000"/>
              </a:buClr>
              <a:buSzPct val="200000"/>
              <a:buFont typeface="Wingdings" pitchFamily="2" charset="2"/>
              <a:buChar char="ü"/>
            </a:pPr>
            <a:r>
              <a:rPr lang="el-GR" sz="2400" dirty="0" err="1">
                <a:cs typeface="Arial"/>
              </a:rPr>
              <a:t>To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examine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if</a:t>
            </a:r>
            <a:r>
              <a:rPr lang="el-GR" sz="2400" dirty="0">
                <a:cs typeface="Arial"/>
              </a:rPr>
              <a:t> a </a:t>
            </a:r>
            <a:r>
              <a:rPr lang="el-GR" sz="2400" dirty="0" err="1">
                <a:cs typeface="Arial"/>
              </a:rPr>
              <a:t>number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makes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an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equation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true</a:t>
            </a:r>
            <a:r>
              <a:rPr lang="el-GR" sz="2400" dirty="0">
                <a:cs typeface="Arial"/>
              </a:rPr>
              <a:t>. </a:t>
            </a:r>
          </a:p>
          <a:p>
            <a:pPr marL="342900" indent="-342900" algn="l">
              <a:buClr>
                <a:srgbClr val="000000"/>
              </a:buClr>
              <a:buSzPct val="200000"/>
              <a:buFont typeface="Wingdings" pitchFamily="2" charset="2"/>
              <a:buChar char="ü"/>
            </a:pPr>
            <a:r>
              <a:rPr lang="el-GR" sz="2400" dirty="0" err="1">
                <a:cs typeface="Arial"/>
              </a:rPr>
              <a:t>To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solve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one-step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equations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using</a:t>
            </a:r>
            <a:r>
              <a:rPr lang="el-GR" sz="2400" dirty="0">
                <a:cs typeface="Arial"/>
              </a:rPr>
              <a:t> the </a:t>
            </a:r>
            <a:r>
              <a:rPr lang="el-GR" sz="2400" dirty="0" err="1">
                <a:cs typeface="Arial"/>
              </a:rPr>
              <a:t>definition</a:t>
            </a:r>
            <a:r>
              <a:rPr lang="el-GR" sz="2400" dirty="0">
                <a:cs typeface="Arial"/>
              </a:rPr>
              <a:t> of  </a:t>
            </a:r>
            <a:r>
              <a:rPr lang="el-GR" sz="2400" dirty="0" err="1">
                <a:cs typeface="Arial"/>
              </a:rPr>
              <a:t>mathematical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operations</a:t>
            </a:r>
            <a:r>
              <a:rPr lang="el-GR" sz="2400" dirty="0">
                <a:cs typeface="Arial"/>
              </a:rPr>
              <a:t>:</a:t>
            </a:r>
          </a:p>
          <a:p>
            <a:pPr algn="l">
              <a:buClr>
                <a:srgbClr val="000000"/>
              </a:buClr>
              <a:buSzPct val="200000"/>
            </a:pPr>
            <a:r>
              <a:rPr lang="el-GR" sz="2400" dirty="0">
                <a:cs typeface="Arial"/>
              </a:rPr>
              <a:t>                        </a:t>
            </a:r>
          </a:p>
          <a:p>
            <a:pPr algn="l">
              <a:buFont typeface="Wingdings" pitchFamily="2" charset="2"/>
            </a:pPr>
            <a:r>
              <a:rPr lang="el-GR" sz="2400" dirty="0">
                <a:cs typeface="Arial"/>
              </a:rPr>
              <a:t>                               a+x=b,  a-x=b, x-a=b, </a:t>
            </a:r>
            <a:r>
              <a:rPr lang="el-GR" sz="2400" dirty="0" err="1">
                <a:cs typeface="Arial"/>
              </a:rPr>
              <a:t>a•x</a:t>
            </a:r>
            <a:r>
              <a:rPr lang="el-GR" sz="2400" dirty="0">
                <a:cs typeface="Arial"/>
              </a:rPr>
              <a:t>=b,  </a:t>
            </a:r>
            <a:r>
              <a:rPr lang="el-GR" sz="2400" dirty="0" err="1">
                <a:cs typeface="Arial"/>
              </a:rPr>
              <a:t>a:x</a:t>
            </a:r>
            <a:r>
              <a:rPr lang="el-GR" sz="2400" dirty="0">
                <a:cs typeface="Arial"/>
              </a:rPr>
              <a:t>=b,  </a:t>
            </a:r>
            <a:r>
              <a:rPr lang="el-GR" sz="2400" dirty="0" err="1">
                <a:cs typeface="Arial"/>
              </a:rPr>
              <a:t>x:a</a:t>
            </a:r>
            <a:r>
              <a:rPr lang="el-GR" sz="2400" dirty="0">
                <a:cs typeface="Arial"/>
              </a:rPr>
              <a:t>=b  </a:t>
            </a:r>
          </a:p>
          <a:p>
            <a:pPr algn="l">
              <a:buClr>
                <a:prstClr val="black"/>
              </a:buClr>
              <a:buSzPct val="200000"/>
            </a:pPr>
            <a:endParaRPr lang="el-GR" sz="2400" dirty="0">
              <a:cs typeface="Arial"/>
            </a:endParaRPr>
          </a:p>
          <a:p>
            <a:pPr marL="342900" indent="-342900" algn="l">
              <a:buClr>
                <a:srgbClr val="0D0D0D"/>
              </a:buClr>
              <a:buSzPct val="200000"/>
              <a:buFont typeface="Wingdings" pitchFamily="2" charset="2"/>
              <a:buChar char="ü"/>
            </a:pPr>
            <a:r>
              <a:rPr lang="el-GR" sz="2400" dirty="0" err="1">
                <a:cs typeface="Arial"/>
              </a:rPr>
              <a:t>To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apply</a:t>
            </a:r>
            <a:r>
              <a:rPr lang="el-GR" sz="2400" dirty="0">
                <a:cs typeface="Arial"/>
              </a:rPr>
              <a:t> 1st </a:t>
            </a:r>
            <a:r>
              <a:rPr lang="el-GR" sz="2400" dirty="0" err="1">
                <a:cs typeface="Arial"/>
              </a:rPr>
              <a:t>degree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equations</a:t>
            </a:r>
            <a:r>
              <a:rPr lang="el-GR" sz="2400" dirty="0">
                <a:cs typeface="Arial"/>
              </a:rPr>
              <a:t> on </a:t>
            </a:r>
            <a:r>
              <a:rPr lang="el-GR" sz="2400" dirty="0" err="1">
                <a:cs typeface="Arial"/>
              </a:rPr>
              <a:t>real-life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problems</a:t>
            </a:r>
            <a:r>
              <a:rPr lang="el-GR" sz="2400" dirty="0">
                <a:cs typeface="Arial"/>
              </a:rPr>
              <a:t>.  </a:t>
            </a:r>
          </a:p>
          <a:p>
            <a:pPr>
              <a:buFont typeface="Arial" pitchFamily="34" charset="0"/>
              <a:buChar char="•"/>
            </a:pPr>
            <a:endParaRPr lang="el-GR" sz="2400" dirty="0">
              <a:solidFill>
                <a:schemeClr val="tx1"/>
              </a:solidFill>
              <a:cs typeface="Arial"/>
            </a:endParaRPr>
          </a:p>
          <a:p>
            <a:endParaRPr lang="el-GR" sz="2400" dirty="0">
              <a:cs typeface="Arial"/>
            </a:endParaRPr>
          </a:p>
          <a:p>
            <a:pPr algn="ctr"/>
            <a:r>
              <a:rPr lang="el-GR" sz="2400" dirty="0">
                <a:solidFill>
                  <a:schemeClr val="tx1"/>
                </a:solidFill>
              </a:rPr>
              <a:t>2</a:t>
            </a:r>
            <a:r>
              <a:rPr lang="el-GR" sz="2400" baseline="30000" dirty="0">
                <a:solidFill>
                  <a:schemeClr val="tx1"/>
                </a:solidFill>
              </a:rPr>
              <a:t>ο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dirty="0" err="1"/>
              <a:t>Gymnasium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dirty="0" err="1"/>
              <a:t>Eletheriou</a:t>
            </a:r>
            <a:r>
              <a:rPr lang="el-GR" sz="2400" dirty="0"/>
              <a:t> </a:t>
            </a:r>
            <a:r>
              <a:rPr lang="el-GR" sz="2400" dirty="0" err="1"/>
              <a:t>Venizelou</a:t>
            </a:r>
            <a:endParaRPr lang="el-GR" sz="2400" dirty="0" err="1">
              <a:solidFill>
                <a:schemeClr val="tx1"/>
              </a:solidFill>
              <a:cs typeface="Arial"/>
            </a:endParaRPr>
          </a:p>
          <a:p>
            <a:pPr>
              <a:buFont typeface="Arial" pitchFamily="34" charset="0"/>
              <a:buChar char="•"/>
            </a:pPr>
            <a:endParaRPr lang="el-G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4" name="3 - Εικόνα" descr="Ιστοσελίδες-για-αυτόματη-επίλυση-εξισώσεων-στα-μαθηματικά_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628800"/>
            <a:ext cx="2700300" cy="1512168"/>
          </a:xfrm>
          <a:prstGeom prst="rect">
            <a:avLst/>
          </a:prstGeom>
        </p:spPr>
      </p:pic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88640"/>
            <a:ext cx="2146650" cy="1152128"/>
          </a:xfrm>
          <a:prstGeom prst="rect">
            <a:avLst/>
          </a:prstGeom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Modern Classrooms Modern Education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758" y="448525"/>
            <a:ext cx="9144000" cy="5716779"/>
          </a:xfrm>
        </p:spPr>
        <p:txBody>
          <a:bodyPr vert="horz" anchor="t">
            <a:normAutofit lnSpcReduction="10000"/>
          </a:bodyPr>
          <a:lstStyle/>
          <a:p>
            <a:pPr marL="493395" indent="-457200">
              <a:buNone/>
            </a:pPr>
            <a:r>
              <a:rPr lang="en-US" sz="2000" dirty="0"/>
              <a:t>   </a:t>
            </a:r>
            <a:r>
              <a:rPr lang="el-GR" sz="2600" dirty="0">
                <a:solidFill>
                  <a:srgbClr val="92D050"/>
                </a:solidFill>
              </a:rPr>
              <a:t> </a:t>
            </a:r>
            <a:r>
              <a:rPr lang="el-GR" sz="2600" dirty="0" err="1">
                <a:solidFill>
                  <a:srgbClr val="92D050"/>
                </a:solidFill>
              </a:rPr>
              <a:t>C</a:t>
            </a:r>
            <a:r>
              <a:rPr lang="el-GR" sz="2500" dirty="0" err="1">
                <a:solidFill>
                  <a:srgbClr val="92D050"/>
                </a:solidFill>
              </a:rPr>
              <a:t>onvert</a:t>
            </a:r>
            <a:r>
              <a:rPr lang="el-GR" sz="2500" dirty="0">
                <a:solidFill>
                  <a:srgbClr val="92D050"/>
                </a:solidFill>
              </a:rPr>
              <a:t> the </a:t>
            </a:r>
            <a:r>
              <a:rPr lang="el-GR" sz="2500" dirty="0" err="1">
                <a:solidFill>
                  <a:srgbClr val="92D050"/>
                </a:solidFill>
              </a:rPr>
              <a:t>following</a:t>
            </a:r>
            <a:r>
              <a:rPr lang="el-GR" sz="2500" dirty="0">
                <a:solidFill>
                  <a:srgbClr val="92D050"/>
                </a:solidFill>
              </a:rPr>
              <a:t> </a:t>
            </a:r>
            <a:r>
              <a:rPr lang="el-GR" sz="2500" dirty="0" err="1">
                <a:solidFill>
                  <a:srgbClr val="92D050"/>
                </a:solidFill>
              </a:rPr>
              <a:t>expressions</a:t>
            </a:r>
            <a:r>
              <a:rPr lang="el-GR" sz="2500" dirty="0">
                <a:solidFill>
                  <a:srgbClr val="92D050"/>
                </a:solidFill>
              </a:rPr>
              <a:t> </a:t>
            </a:r>
            <a:r>
              <a:rPr lang="el-GR" sz="2500" dirty="0" err="1">
                <a:solidFill>
                  <a:srgbClr val="92D050"/>
                </a:solidFill>
              </a:rPr>
              <a:t>using</a:t>
            </a:r>
            <a:r>
              <a:rPr lang="el-GR" sz="2500" dirty="0">
                <a:solidFill>
                  <a:srgbClr val="92D050"/>
                </a:solidFill>
              </a:rPr>
              <a:t> </a:t>
            </a:r>
            <a:r>
              <a:rPr lang="el-GR" sz="2500" dirty="0" err="1">
                <a:solidFill>
                  <a:srgbClr val="92D050"/>
                </a:solidFill>
              </a:rPr>
              <a:t>mathematical</a:t>
            </a:r>
            <a:r>
              <a:rPr lang="el-GR" sz="2500" dirty="0">
                <a:solidFill>
                  <a:srgbClr val="92D050"/>
                </a:solidFill>
              </a:rPr>
              <a:t> </a:t>
            </a:r>
            <a:r>
              <a:rPr lang="el-GR" sz="2500" dirty="0" err="1">
                <a:solidFill>
                  <a:srgbClr val="92D050"/>
                </a:solidFill>
              </a:rPr>
              <a:t>expressions</a:t>
            </a:r>
            <a:r>
              <a:rPr lang="el-GR" sz="2500" dirty="0">
                <a:solidFill>
                  <a:srgbClr val="92D050"/>
                </a:solidFill>
              </a:rPr>
              <a:t> </a:t>
            </a:r>
            <a:r>
              <a:rPr lang="el-GR" sz="2500" dirty="0" err="1">
                <a:solidFill>
                  <a:srgbClr val="92D050"/>
                </a:solidFill>
              </a:rPr>
              <a:t>with</a:t>
            </a:r>
            <a:r>
              <a:rPr lang="el-GR" sz="2500" dirty="0">
                <a:solidFill>
                  <a:srgbClr val="92D050"/>
                </a:solidFill>
              </a:rPr>
              <a:t> </a:t>
            </a:r>
            <a:r>
              <a:rPr lang="el-GR" sz="2500" dirty="0" err="1">
                <a:solidFill>
                  <a:srgbClr val="92D050"/>
                </a:solidFill>
              </a:rPr>
              <a:t>numbers</a:t>
            </a:r>
            <a:r>
              <a:rPr lang="el-GR" sz="2500" dirty="0">
                <a:solidFill>
                  <a:srgbClr val="92D050"/>
                </a:solidFill>
              </a:rPr>
              <a:t> and </a:t>
            </a:r>
            <a:r>
              <a:rPr lang="el-GR" sz="2500" dirty="0" err="1">
                <a:solidFill>
                  <a:srgbClr val="92D050"/>
                </a:solidFill>
              </a:rPr>
              <a:t>symbols</a:t>
            </a:r>
            <a:r>
              <a:rPr lang="en-US" sz="2500" dirty="0">
                <a:solidFill>
                  <a:srgbClr val="92D050"/>
                </a:solidFill>
              </a:rPr>
              <a:t>:</a:t>
            </a:r>
            <a:r>
              <a:rPr lang="en-US" sz="2500" dirty="0">
                <a:solidFill>
                  <a:srgbClr val="92D050"/>
                </a:solidFill>
                <a:cs typeface="Arial"/>
              </a:rPr>
              <a:t> (Edmodo  Quiz 1)</a:t>
            </a:r>
            <a:endParaRPr lang="el-GR" sz="2500">
              <a:cs typeface="Arial"/>
            </a:endParaRPr>
          </a:p>
          <a:p>
            <a:pPr marL="493395" indent="-457200">
              <a:buNone/>
            </a:pPr>
            <a:endParaRPr lang="en-US" sz="2600" dirty="0">
              <a:solidFill>
                <a:srgbClr val="92D050"/>
              </a:solidFill>
              <a:cs typeface="Arial"/>
            </a:endParaRPr>
          </a:p>
          <a:p>
            <a:pPr marL="493395" indent="-457200">
              <a:buNone/>
            </a:pPr>
            <a:endParaRPr lang="el-GR" sz="2000" dirty="0">
              <a:solidFill>
                <a:srgbClr val="92D050"/>
              </a:solidFill>
              <a:cs typeface="Arial"/>
            </a:endParaRPr>
          </a:p>
          <a:p>
            <a:pPr marL="420370" indent="-383540"/>
            <a:r>
              <a:rPr lang="el-GR" sz="2000" dirty="0"/>
              <a:t>The </a:t>
            </a:r>
            <a:r>
              <a:rPr lang="el-GR" sz="2000" dirty="0" err="1"/>
              <a:t>next</a:t>
            </a:r>
            <a:r>
              <a:rPr lang="el-GR" sz="2000" dirty="0"/>
              <a:t> </a:t>
            </a:r>
            <a:r>
              <a:rPr lang="el-GR" sz="2000" dirty="0" err="1"/>
              <a:t>number</a:t>
            </a:r>
            <a:r>
              <a:rPr lang="el-GR" sz="2000" dirty="0"/>
              <a:t> of a </a:t>
            </a:r>
            <a:r>
              <a:rPr lang="el-GR" sz="2000" dirty="0" err="1"/>
              <a:t>natural</a:t>
            </a:r>
            <a:r>
              <a:rPr lang="el-GR" sz="2000" dirty="0"/>
              <a:t> </a:t>
            </a:r>
            <a:r>
              <a:rPr lang="el-GR" sz="2000" dirty="0" err="1"/>
              <a:t>number</a:t>
            </a:r>
            <a:r>
              <a:rPr lang="el-GR" sz="2000" dirty="0"/>
              <a:t>:     </a:t>
            </a:r>
            <a:endParaRPr lang="el-GR" sz="2400" dirty="0">
              <a:solidFill>
                <a:srgbClr val="FFFF00"/>
              </a:solidFill>
              <a:cs typeface="Arial"/>
            </a:endParaRPr>
          </a:p>
          <a:p>
            <a:pPr marL="420370" indent="-383540">
              <a:buNone/>
            </a:pPr>
            <a:endParaRPr lang="el-GR" sz="2000" dirty="0">
              <a:cs typeface="Arial"/>
            </a:endParaRPr>
          </a:p>
          <a:p>
            <a:pPr marL="420370" indent="-383540"/>
            <a:r>
              <a:rPr lang="el-GR" sz="2000" dirty="0"/>
              <a:t>The </a:t>
            </a:r>
            <a:r>
              <a:rPr lang="el-GR" sz="2000" dirty="0" err="1"/>
              <a:t>previous</a:t>
            </a:r>
            <a:r>
              <a:rPr lang="el-GR" sz="2000" dirty="0"/>
              <a:t> </a:t>
            </a:r>
            <a:r>
              <a:rPr lang="el-GR" sz="2000" dirty="0" err="1"/>
              <a:t>number</a:t>
            </a:r>
            <a:r>
              <a:rPr lang="el-GR" sz="2000" dirty="0"/>
              <a:t> of a </a:t>
            </a:r>
            <a:r>
              <a:rPr lang="el-GR" sz="2000" dirty="0" err="1"/>
              <a:t>natural</a:t>
            </a:r>
            <a:r>
              <a:rPr lang="el-GR" sz="2000" dirty="0"/>
              <a:t> </a:t>
            </a:r>
            <a:r>
              <a:rPr lang="el-GR" sz="2000" dirty="0" err="1"/>
              <a:t>number</a:t>
            </a:r>
            <a:r>
              <a:rPr lang="el-GR" sz="2000" dirty="0"/>
              <a:t>:</a:t>
            </a:r>
            <a:r>
              <a:rPr lang="el-GR" sz="2000" dirty="0">
                <a:solidFill>
                  <a:srgbClr val="FFFFFF"/>
                </a:solidFill>
                <a:cs typeface="Arial"/>
              </a:rPr>
              <a:t> </a:t>
            </a:r>
            <a:endParaRPr lang="el-GR" sz="2400" dirty="0">
              <a:solidFill>
                <a:srgbClr val="FFFF00"/>
              </a:solidFill>
              <a:cs typeface="Arial"/>
            </a:endParaRPr>
          </a:p>
          <a:p>
            <a:pPr marL="420370" indent="-383540">
              <a:buNone/>
            </a:pPr>
            <a:endParaRPr lang="el-GR" sz="2000" dirty="0">
              <a:cs typeface="Arial"/>
            </a:endParaRPr>
          </a:p>
          <a:p>
            <a:pPr marL="420370" indent="-383540"/>
            <a:r>
              <a:rPr lang="el-GR" sz="2000" dirty="0" err="1"/>
              <a:t>Multiply</a:t>
            </a:r>
            <a:r>
              <a:rPr lang="el-GR" sz="2000" dirty="0"/>
              <a:t>  a </a:t>
            </a:r>
            <a:r>
              <a:rPr lang="el-GR" sz="2000" dirty="0" err="1"/>
              <a:t>number</a:t>
            </a:r>
            <a:r>
              <a:rPr lang="el-GR" sz="2000" dirty="0"/>
              <a:t> </a:t>
            </a:r>
            <a:r>
              <a:rPr lang="el-GR" sz="2000" dirty="0" err="1"/>
              <a:t>by</a:t>
            </a:r>
            <a:r>
              <a:rPr lang="el-GR" sz="2000" dirty="0"/>
              <a:t> </a:t>
            </a:r>
            <a:r>
              <a:rPr lang="el-GR" sz="2000" dirty="0" err="1"/>
              <a:t>two</a:t>
            </a:r>
            <a:r>
              <a:rPr lang="el-GR" sz="2000" dirty="0">
                <a:solidFill>
                  <a:srgbClr val="FFFFFF"/>
                </a:solidFill>
                <a:cs typeface="Arial"/>
              </a:rPr>
              <a:t> </a:t>
            </a:r>
            <a:endParaRPr lang="el-GR" sz="2400" dirty="0">
              <a:solidFill>
                <a:srgbClr val="FFFF00"/>
              </a:solidFill>
              <a:cs typeface="Arial"/>
            </a:endParaRPr>
          </a:p>
          <a:p>
            <a:pPr marL="420370" indent="-383540">
              <a:buNone/>
            </a:pPr>
            <a:endParaRPr lang="el-GR" sz="2000" dirty="0">
              <a:cs typeface="Arial"/>
            </a:endParaRPr>
          </a:p>
          <a:p>
            <a:pPr marL="420370" indent="-383540"/>
            <a:r>
              <a:rPr lang="el-GR" sz="2000" dirty="0" err="1"/>
              <a:t>Half</a:t>
            </a:r>
            <a:r>
              <a:rPr lang="el-GR" sz="2000" dirty="0"/>
              <a:t> of a </a:t>
            </a:r>
            <a:r>
              <a:rPr lang="el-GR" sz="2000" dirty="0" err="1"/>
              <a:t>number</a:t>
            </a:r>
            <a:r>
              <a:rPr lang="el-GR" sz="2000" dirty="0"/>
              <a:t>:</a:t>
            </a:r>
            <a:r>
              <a:rPr lang="en-US" sz="2000" dirty="0"/>
              <a:t>    </a:t>
            </a:r>
            <a:endParaRPr lang="el-GR" sz="2000" dirty="0">
              <a:cs typeface="Arial"/>
            </a:endParaRPr>
          </a:p>
          <a:p>
            <a:pPr marL="420370" indent="-383540">
              <a:buNone/>
            </a:pPr>
            <a:endParaRPr lang="el-GR" sz="2000" dirty="0">
              <a:cs typeface="Arial"/>
            </a:endParaRPr>
          </a:p>
          <a:p>
            <a:pPr marL="420370" indent="-383540"/>
            <a:r>
              <a:rPr lang="el-GR" sz="2000" dirty="0" err="1"/>
              <a:t>If</a:t>
            </a:r>
            <a:r>
              <a:rPr lang="el-GR" sz="2000" dirty="0"/>
              <a:t> </a:t>
            </a:r>
            <a:r>
              <a:rPr lang="el-GR" sz="2000" dirty="0" err="1"/>
              <a:t>we</a:t>
            </a:r>
            <a:r>
              <a:rPr lang="el-GR" sz="2000" dirty="0"/>
              <a:t> </a:t>
            </a:r>
            <a:r>
              <a:rPr lang="el-GR" sz="2000" dirty="0" err="1"/>
              <a:t>add</a:t>
            </a:r>
            <a:r>
              <a:rPr lang="el-GR" sz="2000" dirty="0"/>
              <a:t> </a:t>
            </a:r>
            <a:r>
              <a:rPr lang="el-GR" sz="2000" dirty="0" err="1"/>
              <a:t>five</a:t>
            </a:r>
            <a:r>
              <a:rPr lang="el-GR" sz="2000" dirty="0"/>
              <a:t> </a:t>
            </a:r>
            <a:r>
              <a:rPr lang="el-GR" sz="2000" dirty="0" err="1"/>
              <a:t>to</a:t>
            </a:r>
            <a:r>
              <a:rPr lang="el-GR" sz="2000" dirty="0"/>
              <a:t> a </a:t>
            </a:r>
            <a:r>
              <a:rPr lang="el-GR" sz="2000" dirty="0" err="1"/>
              <a:t>number</a:t>
            </a:r>
            <a:r>
              <a:rPr lang="el-GR" sz="2000" dirty="0"/>
              <a:t> </a:t>
            </a:r>
            <a:r>
              <a:rPr lang="el-GR" sz="2000" dirty="0" err="1"/>
              <a:t>equals</a:t>
            </a:r>
            <a:r>
              <a:rPr lang="el-GR" sz="2000" dirty="0"/>
              <a:t> </a:t>
            </a:r>
            <a:r>
              <a:rPr lang="el-GR" sz="2000" dirty="0" err="1"/>
              <a:t>eight</a:t>
            </a:r>
            <a:r>
              <a:rPr lang="el-GR" sz="2000" dirty="0"/>
              <a:t>:</a:t>
            </a:r>
            <a:r>
              <a:rPr lang="en-US" sz="2000" dirty="0"/>
              <a:t>  </a:t>
            </a:r>
            <a:endParaRPr lang="en-US" sz="2600" dirty="0">
              <a:solidFill>
                <a:srgbClr val="FFFF00"/>
              </a:solidFill>
              <a:cs typeface="Arial"/>
            </a:endParaRPr>
          </a:p>
          <a:p>
            <a:pPr marL="420370" indent="-383540">
              <a:buNone/>
            </a:pPr>
            <a:endParaRPr lang="el-GR" sz="2000" dirty="0">
              <a:cs typeface="Arial"/>
            </a:endParaRPr>
          </a:p>
          <a:p>
            <a:pPr marL="420370" indent="-383540">
              <a:buNone/>
            </a:pPr>
            <a:r>
              <a:rPr lang="el-GR" sz="2000" dirty="0"/>
              <a:t> </a:t>
            </a:r>
            <a:endParaRPr lang="el-GR" sz="2000" dirty="0">
              <a:cs typeface="Arial"/>
            </a:endParaRPr>
          </a:p>
          <a:p>
            <a:pPr marL="493395" indent="-457200">
              <a:buNone/>
            </a:pPr>
            <a:endParaRPr lang="en-US" sz="2000" dirty="0">
              <a:cs typeface="Arial"/>
            </a:endParaRPr>
          </a:p>
          <a:p>
            <a:pPr marL="549910" indent="-514350">
              <a:buNone/>
            </a:pPr>
            <a:endParaRPr lang="en-US" sz="2800" dirty="0">
              <a:cs typeface="Arial"/>
            </a:endParaRPr>
          </a:p>
        </p:txBody>
      </p:sp>
      <p:sp>
        <p:nvSpPr>
          <p:cNvPr id="10" name="9 - Ελλειψοειδής επεξήγηση"/>
          <p:cNvSpPr/>
          <p:nvPr/>
        </p:nvSpPr>
        <p:spPr>
          <a:xfrm>
            <a:off x="5578941" y="1711832"/>
            <a:ext cx="3434613" cy="2188268"/>
          </a:xfrm>
          <a:prstGeom prst="wedgeEllipseCallout">
            <a:avLst>
              <a:gd name="adj1" fmla="val -51172"/>
              <a:gd name="adj2" fmla="val 7974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err="1">
                <a:solidFill>
                  <a:srgbClr val="000000"/>
                </a:solidFill>
              </a:rPr>
              <a:t>Equation</a:t>
            </a:r>
            <a:r>
              <a:rPr lang="el-GR" b="1" dirty="0">
                <a:solidFill>
                  <a:srgbClr val="000000"/>
                </a:solidFill>
              </a:rPr>
              <a:t> </a:t>
            </a:r>
            <a:r>
              <a:rPr lang="el-GR" b="1" err="1">
                <a:solidFill>
                  <a:srgbClr val="000000"/>
                </a:solidFill>
              </a:rPr>
              <a:t>with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 err="1">
                <a:solidFill>
                  <a:srgbClr val="000000"/>
                </a:solidFill>
              </a:rPr>
              <a:t>one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 err="1">
                <a:solidFill>
                  <a:srgbClr val="000000"/>
                </a:solidFill>
              </a:rPr>
              <a:t>unknown</a:t>
            </a:r>
            <a:r>
              <a:rPr lang="el-GR" b="1" dirty="0">
                <a:solidFill>
                  <a:srgbClr val="000000"/>
                </a:solidFill>
              </a:rPr>
              <a:t> </a:t>
            </a:r>
            <a:r>
              <a:rPr lang="el-GR" b="1" dirty="0" err="1">
                <a:solidFill>
                  <a:srgbClr val="000000"/>
                </a:solidFill>
              </a:rPr>
              <a:t>is</a:t>
            </a:r>
            <a:r>
              <a:rPr lang="el-GR" b="1" dirty="0">
                <a:solidFill>
                  <a:srgbClr val="000000"/>
                </a:solidFill>
              </a:rPr>
              <a:t> </a:t>
            </a:r>
            <a:r>
              <a:rPr lang="el-GR" b="1" dirty="0" err="1">
                <a:solidFill>
                  <a:srgbClr val="000000"/>
                </a:solidFill>
              </a:rPr>
              <a:t>an</a:t>
            </a:r>
            <a:r>
              <a:rPr lang="el-GR" b="1" dirty="0">
                <a:solidFill>
                  <a:srgbClr val="000000"/>
                </a:solidFill>
              </a:rPr>
              <a:t> </a:t>
            </a:r>
            <a:r>
              <a:rPr lang="el-GR" b="1" dirty="0" err="1">
                <a:solidFill>
                  <a:srgbClr val="000000"/>
                </a:solidFill>
              </a:rPr>
              <a:t>equality</a:t>
            </a:r>
            <a:r>
              <a:rPr lang="el-GR" b="1" dirty="0">
                <a:solidFill>
                  <a:srgbClr val="000000"/>
                </a:solidFill>
              </a:rPr>
              <a:t> </a:t>
            </a:r>
            <a:r>
              <a:rPr lang="el-GR" b="1" dirty="0" err="1">
                <a:solidFill>
                  <a:srgbClr val="000000"/>
                </a:solidFill>
              </a:rPr>
              <a:t>with</a:t>
            </a:r>
            <a:r>
              <a:rPr lang="el-GR" b="1" dirty="0">
                <a:solidFill>
                  <a:srgbClr val="000000"/>
                </a:solidFill>
              </a:rPr>
              <a:t> </a:t>
            </a:r>
            <a:endParaRPr lang="en-US" dirty="0"/>
          </a:p>
          <a:p>
            <a:pPr algn="ctr"/>
            <a:r>
              <a:rPr lang="el-GR" b="1" dirty="0" err="1">
                <a:solidFill>
                  <a:srgbClr val="000000"/>
                </a:solidFill>
              </a:rPr>
              <a:t>numbers</a:t>
            </a:r>
            <a:r>
              <a:rPr lang="el-GR" b="1" dirty="0">
                <a:solidFill>
                  <a:srgbClr val="000000"/>
                </a:solidFill>
              </a:rPr>
              <a:t> and a </a:t>
            </a:r>
            <a:r>
              <a:rPr lang="el-GR" b="1" dirty="0" err="1">
                <a:solidFill>
                  <a:srgbClr val="000000"/>
                </a:solidFill>
              </a:rPr>
              <a:t>symbol</a:t>
            </a:r>
            <a:r>
              <a:rPr lang="el-GR" b="1" dirty="0">
                <a:solidFill>
                  <a:srgbClr val="000000"/>
                </a:solidFill>
              </a:rPr>
              <a:t> (</a:t>
            </a:r>
            <a:r>
              <a:rPr lang="el-GR" b="1" dirty="0" err="1">
                <a:solidFill>
                  <a:srgbClr val="000000"/>
                </a:solidFill>
              </a:rPr>
              <a:t>called</a:t>
            </a:r>
            <a:r>
              <a:rPr lang="el-GR" b="1" dirty="0">
                <a:solidFill>
                  <a:srgbClr val="000000"/>
                </a:solidFill>
              </a:rPr>
              <a:t> </a:t>
            </a:r>
            <a:r>
              <a:rPr lang="el-GR" b="1" dirty="0" err="1">
                <a:solidFill>
                  <a:srgbClr val="000000"/>
                </a:solidFill>
              </a:rPr>
              <a:t>unknown</a:t>
            </a:r>
            <a:r>
              <a:rPr lang="el-GR" b="1" dirty="0">
                <a:solidFill>
                  <a:srgbClr val="000000"/>
                </a:solidFill>
              </a:rPr>
              <a:t>).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E4567A-B278-4BE4-950A-0BCDE15B972D}"/>
              </a:ext>
            </a:extLst>
          </p:cNvPr>
          <p:cNvSpPr txBox="1"/>
          <p:nvPr/>
        </p:nvSpPr>
        <p:spPr>
          <a:xfrm>
            <a:off x="3703606" y="1884872"/>
            <a:ext cx="303074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400" b="1" dirty="0">
                <a:solidFill>
                  <a:srgbClr val="F6DE55"/>
                </a:solidFill>
                <a:cs typeface="Arial"/>
              </a:rPr>
              <a:t>n+1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7FE371-B33D-4C3D-A3F3-4E37515DAA74}"/>
              </a:ext>
            </a:extLst>
          </p:cNvPr>
          <p:cNvSpPr txBox="1"/>
          <p:nvPr/>
        </p:nvSpPr>
        <p:spPr>
          <a:xfrm>
            <a:off x="4077418" y="2416832"/>
            <a:ext cx="298761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400" b="1" dirty="0">
                <a:solidFill>
                  <a:srgbClr val="F6DE55"/>
                </a:solidFill>
                <a:cs typeface="Arial"/>
              </a:rPr>
              <a:t>n-1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BFEF5A-388D-4A33-94E5-DA4AB25C8658}"/>
              </a:ext>
            </a:extLst>
          </p:cNvPr>
          <p:cNvSpPr txBox="1"/>
          <p:nvPr/>
        </p:nvSpPr>
        <p:spPr>
          <a:xfrm>
            <a:off x="2481532" y="3308230"/>
            <a:ext cx="298761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400" b="1" dirty="0">
                <a:solidFill>
                  <a:srgbClr val="F6DE55"/>
                </a:solidFill>
                <a:cs typeface="Arial"/>
              </a:rPr>
              <a:t>2</a:t>
            </a:r>
            <a:r>
              <a:rPr lang="el-GR" sz="2000" b="1" dirty="0">
                <a:solidFill>
                  <a:srgbClr val="F6DE55"/>
                </a:solidFill>
                <a:cs typeface="Arial"/>
              </a:rPr>
              <a:t>•</a:t>
            </a:r>
            <a:r>
              <a:rPr lang="el-GR" sz="2400" b="1" dirty="0">
                <a:solidFill>
                  <a:srgbClr val="F6DE55"/>
                </a:solidFill>
                <a:cs typeface="Arial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9FD393-7253-4B40-9C6F-96E48BC78FED}"/>
              </a:ext>
            </a:extLst>
          </p:cNvPr>
          <p:cNvSpPr txBox="1"/>
          <p:nvPr/>
        </p:nvSpPr>
        <p:spPr>
          <a:xfrm>
            <a:off x="1604512" y="3940834"/>
            <a:ext cx="298761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400" b="1" dirty="0">
                <a:solidFill>
                  <a:srgbClr val="F6DE55"/>
                </a:solidFill>
                <a:cs typeface="Arial"/>
              </a:rPr>
              <a:t>x:2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52F06E-0C13-4D82-8299-FBD17F14A983}"/>
              </a:ext>
            </a:extLst>
          </p:cNvPr>
          <p:cNvSpPr txBox="1"/>
          <p:nvPr/>
        </p:nvSpPr>
        <p:spPr>
          <a:xfrm>
            <a:off x="4235566" y="4573439"/>
            <a:ext cx="298761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400" b="1" dirty="0">
                <a:solidFill>
                  <a:srgbClr val="F6DE55"/>
                </a:solidFill>
                <a:cs typeface="Arial"/>
              </a:rPr>
              <a:t>x+5=8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4" grpId="0"/>
      <p:bldP spid="5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-279790" y="764826"/>
            <a:ext cx="9647207" cy="5744928"/>
          </a:xfrm>
        </p:spPr>
        <p:txBody>
          <a:bodyPr vert="horz" anchor="t">
            <a:normAutofit/>
          </a:bodyPr>
          <a:lstStyle/>
          <a:p>
            <a:pPr marL="493395" indent="-457200">
              <a:buNone/>
            </a:pPr>
            <a:r>
              <a:rPr lang="el-GR" sz="2400" dirty="0">
                <a:cs typeface="Arial"/>
              </a:rPr>
              <a:t> </a:t>
            </a:r>
            <a:r>
              <a:rPr lang="el-GR" sz="2400" dirty="0"/>
              <a:t> (α) </a:t>
            </a:r>
            <a:r>
              <a:rPr lang="el-GR" sz="2400" dirty="0" err="1"/>
              <a:t>Examine</a:t>
            </a:r>
            <a:r>
              <a:rPr lang="el-GR" sz="2400" dirty="0"/>
              <a:t> </a:t>
            </a:r>
            <a:r>
              <a:rPr lang="el-GR" sz="2400" dirty="0" err="1"/>
              <a:t>if</a:t>
            </a:r>
            <a:r>
              <a:rPr lang="el-GR" sz="2400" dirty="0"/>
              <a:t> the </a:t>
            </a:r>
            <a:r>
              <a:rPr lang="el-GR" sz="2400" dirty="0" err="1"/>
              <a:t>number</a:t>
            </a:r>
            <a:r>
              <a:rPr lang="el-GR" sz="2400" dirty="0"/>
              <a:t> 2 </a:t>
            </a:r>
            <a:r>
              <a:rPr lang="el-GR" sz="2400" dirty="0" err="1"/>
              <a:t>makes</a:t>
            </a:r>
            <a:r>
              <a:rPr lang="el-GR" sz="2400" dirty="0"/>
              <a:t> the </a:t>
            </a:r>
            <a:r>
              <a:rPr lang="el-GR" sz="2400" dirty="0" err="1"/>
              <a:t>equation</a:t>
            </a:r>
            <a:r>
              <a:rPr lang="el-GR" sz="2400" dirty="0"/>
              <a:t> </a:t>
            </a:r>
            <a:r>
              <a:rPr lang="el-GR" sz="2400" dirty="0" err="1"/>
              <a:t>true</a:t>
            </a:r>
            <a:r>
              <a:rPr lang="el-GR" sz="2400" dirty="0"/>
              <a:t>: 2</a:t>
            </a:r>
            <a:r>
              <a:rPr lang="en-GB" sz="2400" dirty="0"/>
              <a:t>x-4=6</a:t>
            </a:r>
            <a:endParaRPr lang="en-GB" sz="2400" dirty="0">
              <a:cs typeface="Arial"/>
            </a:endParaRPr>
          </a:p>
          <a:p>
            <a:pPr marL="420370" indent="-383540">
              <a:buNone/>
            </a:pPr>
            <a:endParaRPr lang="en-GB" sz="2400" dirty="0">
              <a:cs typeface="Arial"/>
            </a:endParaRPr>
          </a:p>
          <a:p>
            <a:pPr marL="36830" indent="0">
              <a:buNone/>
            </a:pPr>
            <a:r>
              <a:rPr lang="en-GB" sz="2400" dirty="0">
                <a:cs typeface="Arial"/>
              </a:rPr>
              <a:t>       </a:t>
            </a:r>
            <a:r>
              <a:rPr lang="en-GB" sz="2400" dirty="0">
                <a:solidFill>
                  <a:srgbClr val="FFFFFF"/>
                </a:solidFill>
                <a:cs typeface="Arial"/>
              </a:rPr>
              <a:t>    </a:t>
            </a:r>
            <a:endParaRPr lang="en-GB" sz="2400" dirty="0">
              <a:cs typeface="Arial"/>
            </a:endParaRPr>
          </a:p>
          <a:p>
            <a:pPr marL="36830" indent="0">
              <a:buNone/>
            </a:pPr>
            <a:r>
              <a:rPr lang="en-GB" sz="2400" dirty="0">
                <a:cs typeface="Arial"/>
              </a:rPr>
              <a:t> </a:t>
            </a:r>
            <a:r>
              <a:rPr lang="en-GB" sz="2400" dirty="0"/>
              <a:t> </a:t>
            </a:r>
            <a:r>
              <a:rPr lang="el-GR" sz="2400" dirty="0"/>
              <a:t>(β) </a:t>
            </a:r>
            <a:r>
              <a:rPr lang="el-GR" sz="2400" dirty="0" err="1"/>
              <a:t>Examine</a:t>
            </a:r>
            <a:r>
              <a:rPr lang="el-GR" sz="2400" dirty="0"/>
              <a:t> </a:t>
            </a:r>
            <a:r>
              <a:rPr lang="el-GR" sz="2400" dirty="0" err="1"/>
              <a:t>if</a:t>
            </a:r>
            <a:r>
              <a:rPr lang="el-GR" sz="2400" dirty="0"/>
              <a:t> the </a:t>
            </a:r>
            <a:r>
              <a:rPr lang="el-GR" sz="2400" dirty="0" err="1"/>
              <a:t>number</a:t>
            </a:r>
            <a:r>
              <a:rPr lang="el-GR" sz="2400" dirty="0"/>
              <a:t> 5 </a:t>
            </a:r>
            <a:r>
              <a:rPr lang="el-GR" sz="2400" dirty="0" err="1"/>
              <a:t>makes</a:t>
            </a:r>
            <a:r>
              <a:rPr lang="el-GR" sz="2400" dirty="0"/>
              <a:t> the </a:t>
            </a:r>
            <a:r>
              <a:rPr lang="el-GR" sz="2400" dirty="0" err="1"/>
              <a:t>equation</a:t>
            </a:r>
            <a:r>
              <a:rPr lang="el-GR" sz="2400" dirty="0"/>
              <a:t> </a:t>
            </a:r>
            <a:r>
              <a:rPr lang="el-GR" sz="2400" dirty="0" err="1"/>
              <a:t>true</a:t>
            </a:r>
            <a:r>
              <a:rPr lang="el-GR" sz="2400" dirty="0"/>
              <a:t>:: 3</a:t>
            </a:r>
            <a:r>
              <a:rPr lang="en-GB" sz="2400" dirty="0"/>
              <a:t>x-4=11</a:t>
            </a:r>
            <a:endParaRPr lang="en-GB" sz="2400" dirty="0">
              <a:cs typeface="Arial"/>
            </a:endParaRPr>
          </a:p>
          <a:p>
            <a:pPr marL="420370" indent="-383540">
              <a:buNone/>
            </a:pPr>
            <a:endParaRPr lang="en-GB" sz="2400" dirty="0">
              <a:cs typeface="Arial"/>
            </a:endParaRPr>
          </a:p>
          <a:p>
            <a:pPr marL="420370" indent="-383540">
              <a:buNone/>
            </a:pPr>
            <a:endParaRPr lang="en-GB" sz="2400" dirty="0"/>
          </a:p>
          <a:p>
            <a:pPr marL="420370" indent="-383540">
              <a:buNone/>
            </a:pPr>
            <a:r>
              <a:rPr lang="el-GR" sz="2400" dirty="0"/>
              <a:t>  (γ)  </a:t>
            </a:r>
            <a:r>
              <a:rPr lang="el-GR" sz="2400" dirty="0" err="1"/>
              <a:t>Examine</a:t>
            </a:r>
            <a:r>
              <a:rPr lang="el-GR" sz="2400" dirty="0"/>
              <a:t> </a:t>
            </a:r>
            <a:r>
              <a:rPr lang="el-GR" sz="2400" dirty="0" err="1"/>
              <a:t>if</a:t>
            </a:r>
            <a:r>
              <a:rPr lang="el-GR" sz="2400" dirty="0"/>
              <a:t> the </a:t>
            </a:r>
            <a:r>
              <a:rPr lang="el-GR" sz="2400" dirty="0" err="1"/>
              <a:t>number</a:t>
            </a:r>
            <a:r>
              <a:rPr lang="el-GR" sz="2400" dirty="0"/>
              <a:t> 1 </a:t>
            </a:r>
            <a:r>
              <a:rPr lang="el-GR" sz="2400" dirty="0" err="1"/>
              <a:t>makes</a:t>
            </a:r>
            <a:r>
              <a:rPr lang="el-GR" sz="2400" dirty="0"/>
              <a:t> the </a:t>
            </a:r>
            <a:r>
              <a:rPr lang="el-GR" sz="2400" dirty="0" err="1"/>
              <a:t>equation</a:t>
            </a:r>
            <a:r>
              <a:rPr lang="el-GR" sz="2400" dirty="0"/>
              <a:t> </a:t>
            </a:r>
            <a:r>
              <a:rPr lang="el-GR" sz="2400" dirty="0" err="1"/>
              <a:t>true</a:t>
            </a:r>
            <a:r>
              <a:rPr lang="el-GR" sz="2400" dirty="0"/>
              <a:t>:: 4,5*x+2,5</a:t>
            </a:r>
            <a:r>
              <a:rPr lang="en-GB" sz="2400" dirty="0"/>
              <a:t>=7</a:t>
            </a:r>
            <a:endParaRPr lang="en-GB" sz="2400" dirty="0">
              <a:cs typeface="Arial"/>
            </a:endParaRPr>
          </a:p>
          <a:p>
            <a:pPr marL="420370" indent="-383540">
              <a:buNone/>
            </a:pPr>
            <a:endParaRPr lang="en-GB" sz="2400" dirty="0">
              <a:cs typeface="Arial"/>
            </a:endParaRPr>
          </a:p>
          <a:p>
            <a:pPr marL="493395" indent="-457200">
              <a:buNone/>
            </a:pPr>
            <a:endParaRPr lang="en-GB" sz="2400" dirty="0">
              <a:cs typeface="Arial"/>
            </a:endParaRPr>
          </a:p>
          <a:p>
            <a:pPr marL="420370" indent="-383540">
              <a:buNone/>
            </a:pPr>
            <a:r>
              <a:rPr lang="en-GB" sz="2400" dirty="0">
                <a:cs typeface="Arial"/>
              </a:rPr>
              <a:t>          </a:t>
            </a:r>
          </a:p>
          <a:p>
            <a:pPr marL="493395" indent="-457200">
              <a:buNone/>
            </a:pPr>
            <a:endParaRPr lang="en-GB" sz="2400" dirty="0">
              <a:cs typeface="Arial"/>
            </a:endParaRPr>
          </a:p>
          <a:p>
            <a:pPr marL="493395" indent="-457200">
              <a:buNone/>
            </a:pPr>
            <a:endParaRPr lang="en-GB" sz="2400" dirty="0">
              <a:cs typeface="Arial"/>
            </a:endParaRPr>
          </a:p>
          <a:p>
            <a:pPr marL="493395" indent="-457200">
              <a:buNone/>
            </a:pPr>
            <a:endParaRPr lang="en-US" sz="2400" dirty="0">
              <a:cs typeface="Arial"/>
            </a:endParaRPr>
          </a:p>
          <a:p>
            <a:pPr marL="549910" indent="-514350">
              <a:buNone/>
            </a:pPr>
            <a:endParaRPr lang="en-US" sz="2400" dirty="0">
              <a:cs typeface="Arial"/>
            </a:endParaRPr>
          </a:p>
        </p:txBody>
      </p:sp>
      <p:sp>
        <p:nvSpPr>
          <p:cNvPr id="8" name="7 - Επεξήγηση με σύννεφο"/>
          <p:cNvSpPr/>
          <p:nvPr/>
        </p:nvSpPr>
        <p:spPr>
          <a:xfrm>
            <a:off x="3374560" y="4539207"/>
            <a:ext cx="5616624" cy="2103130"/>
          </a:xfrm>
          <a:prstGeom prst="cloudCallout">
            <a:avLst>
              <a:gd name="adj1" fmla="val -47259"/>
              <a:gd name="adj2" fmla="val -4816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err="1">
                <a:solidFill>
                  <a:srgbClr val="000000"/>
                </a:solidFill>
              </a:rPr>
              <a:t>Solution</a:t>
            </a:r>
            <a:r>
              <a:rPr lang="el-GR" sz="2000" b="1" dirty="0">
                <a:solidFill>
                  <a:srgbClr val="000000"/>
                </a:solidFill>
              </a:rPr>
              <a:t> </a:t>
            </a:r>
            <a:r>
              <a:rPr lang="el-GR" sz="2000" b="1" dirty="0" err="1">
                <a:solidFill>
                  <a:srgbClr val="000000"/>
                </a:solidFill>
              </a:rPr>
              <a:t>or</a:t>
            </a:r>
            <a:r>
              <a:rPr lang="el-GR" sz="2000" b="1" dirty="0">
                <a:solidFill>
                  <a:srgbClr val="000000"/>
                </a:solidFill>
              </a:rPr>
              <a:t> </a:t>
            </a:r>
            <a:r>
              <a:rPr lang="el-GR" sz="2000" b="1" dirty="0" err="1">
                <a:solidFill>
                  <a:srgbClr val="000000"/>
                </a:solidFill>
              </a:rPr>
              <a:t>root</a:t>
            </a:r>
            <a:r>
              <a:rPr lang="el-GR" sz="2000" b="1" dirty="0">
                <a:solidFill>
                  <a:srgbClr val="000000"/>
                </a:solidFill>
              </a:rPr>
              <a:t> of </a:t>
            </a:r>
            <a:r>
              <a:rPr lang="el-GR" sz="2000" b="1" dirty="0" err="1">
                <a:solidFill>
                  <a:srgbClr val="000000"/>
                </a:solidFill>
              </a:rPr>
              <a:t>an</a:t>
            </a:r>
            <a:r>
              <a:rPr lang="el-GR" sz="2000" b="1" dirty="0">
                <a:solidFill>
                  <a:srgbClr val="000000"/>
                </a:solidFill>
              </a:rPr>
              <a:t> </a:t>
            </a:r>
            <a:r>
              <a:rPr lang="el-GR" sz="2000" b="1" dirty="0" err="1">
                <a:solidFill>
                  <a:srgbClr val="000000"/>
                </a:solidFill>
              </a:rPr>
              <a:t>equation</a:t>
            </a:r>
            <a:r>
              <a:rPr lang="el-GR" sz="2000" b="1" dirty="0">
                <a:solidFill>
                  <a:srgbClr val="000000"/>
                </a:solidFill>
              </a:rPr>
              <a:t> </a:t>
            </a:r>
            <a:r>
              <a:rPr lang="el-GR" sz="2000" b="1" dirty="0" err="1">
                <a:solidFill>
                  <a:srgbClr val="000000"/>
                </a:solidFill>
              </a:rPr>
              <a:t>is</a:t>
            </a:r>
            <a:r>
              <a:rPr lang="el-GR" sz="2000" b="1" dirty="0">
                <a:solidFill>
                  <a:srgbClr val="000000"/>
                </a:solidFill>
              </a:rPr>
              <a:t> a </a:t>
            </a:r>
            <a:r>
              <a:rPr lang="el-GR" sz="2000" b="1" dirty="0" err="1">
                <a:solidFill>
                  <a:srgbClr val="000000"/>
                </a:solidFill>
              </a:rPr>
              <a:t>number</a:t>
            </a:r>
            <a:r>
              <a:rPr lang="el-GR" sz="2000" b="1" dirty="0">
                <a:solidFill>
                  <a:srgbClr val="000000"/>
                </a:solidFill>
              </a:rPr>
              <a:t> </a:t>
            </a:r>
            <a:r>
              <a:rPr lang="el-GR" sz="2000" b="1" dirty="0" err="1">
                <a:solidFill>
                  <a:srgbClr val="000000"/>
                </a:solidFill>
              </a:rPr>
              <a:t>which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 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makes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the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equation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true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 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if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it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substitutes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the 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symbol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.</a:t>
            </a:r>
            <a:r>
              <a:rPr lang="el-GR" sz="2000" dirty="0">
                <a:solidFill>
                  <a:srgbClr val="FFFF00"/>
                </a:solidFill>
                <a:cs typeface="Arial"/>
              </a:rPr>
              <a:t> 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4" name="2 - Θέση περιεχομένου">
            <a:extLst>
              <a:ext uri="{FF2B5EF4-FFF2-40B4-BE49-F238E27FC236}">
                <a16:creationId xmlns:a16="http://schemas.microsoft.com/office/drawing/2014/main" id="{663BABB8-6194-4011-905F-50F526B7CF82}"/>
              </a:ext>
            </a:extLst>
          </p:cNvPr>
          <p:cNvSpPr txBox="1">
            <a:spLocks/>
          </p:cNvSpPr>
          <p:nvPr/>
        </p:nvSpPr>
        <p:spPr>
          <a:xfrm>
            <a:off x="1086060" y="1354296"/>
            <a:ext cx="5449016" cy="88538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3395" indent="-457200">
              <a:buNone/>
            </a:pPr>
            <a:r>
              <a:rPr lang="en-GB" sz="2400" dirty="0">
                <a:cs typeface="Arial"/>
              </a:rPr>
              <a:t> </a:t>
            </a:r>
            <a:r>
              <a:rPr lang="en-GB" sz="2400" dirty="0">
                <a:solidFill>
                  <a:srgbClr val="00B0F0"/>
                </a:solidFill>
                <a:cs typeface="Arial"/>
              </a:rPr>
              <a:t>♥</a:t>
            </a:r>
            <a:r>
              <a:rPr lang="en-GB" sz="2400" dirty="0">
                <a:solidFill>
                  <a:srgbClr val="FFFFFF"/>
                </a:solidFill>
                <a:cs typeface="Arial"/>
              </a:rPr>
              <a:t>   </a:t>
            </a:r>
            <a:r>
              <a:rPr lang="en-GB" sz="2400" dirty="0">
                <a:solidFill>
                  <a:srgbClr val="F6DE55"/>
                </a:solidFill>
                <a:cs typeface="Arial"/>
              </a:rPr>
              <a:t> </a:t>
            </a:r>
            <a:r>
              <a:rPr lang="en-GB" sz="2400" dirty="0">
                <a:solidFill>
                  <a:srgbClr val="FFFF00"/>
                </a:solidFill>
                <a:cs typeface="Arial"/>
              </a:rPr>
              <a:t> 2*2-4=0 </a:t>
            </a:r>
            <a:r>
              <a:rPr lang="en-GB" sz="2400" dirty="0">
                <a:cs typeface="Arial"/>
              </a:rPr>
              <a:t>              (</a:t>
            </a:r>
            <a:r>
              <a:rPr lang="en-GB" sz="2400" dirty="0">
                <a:solidFill>
                  <a:srgbClr val="FFC000"/>
                </a:solidFill>
                <a:cs typeface="Arial"/>
              </a:rPr>
              <a:t>false)</a:t>
            </a:r>
            <a:endParaRPr lang="en-GB" sz="24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0" name="2 - Θέση περιεχομένου">
            <a:extLst>
              <a:ext uri="{FF2B5EF4-FFF2-40B4-BE49-F238E27FC236}">
                <a16:creationId xmlns:a16="http://schemas.microsoft.com/office/drawing/2014/main" id="{717DEFF7-CB42-47E5-9175-A1F6D1EAC289}"/>
              </a:ext>
            </a:extLst>
          </p:cNvPr>
          <p:cNvSpPr txBox="1">
            <a:spLocks/>
          </p:cNvSpPr>
          <p:nvPr/>
        </p:nvSpPr>
        <p:spPr>
          <a:xfrm>
            <a:off x="1086060" y="2720145"/>
            <a:ext cx="5449016" cy="88538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3395" indent="-457200">
              <a:buNone/>
            </a:pPr>
            <a:r>
              <a:rPr lang="en-GB" sz="2400" dirty="0">
                <a:cs typeface="Arial"/>
              </a:rPr>
              <a:t> </a:t>
            </a:r>
            <a:r>
              <a:rPr lang="en-GB" sz="2400" dirty="0">
                <a:solidFill>
                  <a:srgbClr val="92D050"/>
                </a:solidFill>
                <a:cs typeface="Arial"/>
              </a:rPr>
              <a:t>♥  </a:t>
            </a:r>
            <a:r>
              <a:rPr lang="en-GB" sz="2400" dirty="0">
                <a:solidFill>
                  <a:srgbClr val="FFFFFF"/>
                </a:solidFill>
                <a:cs typeface="Arial"/>
              </a:rPr>
              <a:t> </a:t>
            </a:r>
            <a:r>
              <a:rPr lang="en-GB" sz="2400" dirty="0">
                <a:solidFill>
                  <a:srgbClr val="F6DE55"/>
                </a:solidFill>
                <a:cs typeface="Arial"/>
              </a:rPr>
              <a:t> </a:t>
            </a:r>
            <a:r>
              <a:rPr lang="en-GB" sz="2400" dirty="0">
                <a:solidFill>
                  <a:srgbClr val="FFFF00"/>
                </a:solidFill>
                <a:cs typeface="Arial"/>
              </a:rPr>
              <a:t> 3*5-4=11 </a:t>
            </a:r>
            <a:r>
              <a:rPr lang="en-GB" sz="2400" dirty="0">
                <a:cs typeface="Arial"/>
              </a:rPr>
              <a:t>             (</a:t>
            </a:r>
            <a:r>
              <a:rPr lang="en-GB" sz="2400" dirty="0">
                <a:solidFill>
                  <a:srgbClr val="92D050"/>
                </a:solidFill>
                <a:cs typeface="Arial"/>
              </a:rPr>
              <a:t>true</a:t>
            </a:r>
            <a:r>
              <a:rPr lang="en-GB" sz="2400" dirty="0">
                <a:solidFill>
                  <a:srgbClr val="FFC000"/>
                </a:solidFill>
                <a:cs typeface="Arial"/>
              </a:rPr>
              <a:t>)</a:t>
            </a:r>
            <a:endParaRPr lang="en-GB" sz="2400" dirty="0">
              <a:cs typeface="Arial"/>
            </a:endParaRPr>
          </a:p>
        </p:txBody>
      </p:sp>
      <p:sp>
        <p:nvSpPr>
          <p:cNvPr id="11" name="2 - Θέση περιεχομένου">
            <a:extLst>
              <a:ext uri="{FF2B5EF4-FFF2-40B4-BE49-F238E27FC236}">
                <a16:creationId xmlns:a16="http://schemas.microsoft.com/office/drawing/2014/main" id="{C456E7B3-FA38-4913-B8EC-29F6CD73FAC8}"/>
              </a:ext>
            </a:extLst>
          </p:cNvPr>
          <p:cNvSpPr txBox="1">
            <a:spLocks/>
          </p:cNvSpPr>
          <p:nvPr/>
        </p:nvSpPr>
        <p:spPr>
          <a:xfrm>
            <a:off x="1157946" y="4229767"/>
            <a:ext cx="5449016" cy="88538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3395" indent="-457200">
              <a:buNone/>
            </a:pPr>
            <a:r>
              <a:rPr lang="en-GB" sz="2400" dirty="0">
                <a:cs typeface="Arial"/>
              </a:rPr>
              <a:t> </a:t>
            </a:r>
            <a:r>
              <a:rPr lang="en-GB" sz="2400" dirty="0">
                <a:solidFill>
                  <a:srgbClr val="FF0000"/>
                </a:solidFill>
                <a:cs typeface="Arial"/>
              </a:rPr>
              <a:t>♥  </a:t>
            </a:r>
            <a:r>
              <a:rPr lang="en-GB" sz="2400" dirty="0">
                <a:solidFill>
                  <a:srgbClr val="FFFFFF"/>
                </a:solidFill>
                <a:cs typeface="Arial"/>
              </a:rPr>
              <a:t> </a:t>
            </a:r>
            <a:r>
              <a:rPr lang="en-GB" sz="2400" dirty="0">
                <a:solidFill>
                  <a:srgbClr val="F6DE55"/>
                </a:solidFill>
                <a:cs typeface="Arial"/>
              </a:rPr>
              <a:t> </a:t>
            </a:r>
            <a:r>
              <a:rPr lang="en-GB" sz="2400" dirty="0">
                <a:solidFill>
                  <a:srgbClr val="FFFF00"/>
                </a:solidFill>
                <a:cs typeface="Arial"/>
              </a:rPr>
              <a:t> 4,5*1+2,5=7 </a:t>
            </a:r>
            <a:r>
              <a:rPr lang="en-GB" sz="2400" dirty="0">
                <a:cs typeface="Arial"/>
              </a:rPr>
              <a:t>       (</a:t>
            </a:r>
            <a:r>
              <a:rPr lang="en-GB" sz="2400" dirty="0">
                <a:solidFill>
                  <a:srgbClr val="92D050"/>
                </a:solidFill>
                <a:cs typeface="Arial"/>
              </a:rPr>
              <a:t>true</a:t>
            </a:r>
            <a:r>
              <a:rPr lang="en-GB" sz="2400" dirty="0">
                <a:solidFill>
                  <a:srgbClr val="FFC000"/>
                </a:solidFill>
                <a:cs typeface="Arial"/>
              </a:rPr>
              <a:t>)</a:t>
            </a:r>
            <a:endParaRPr lang="en-GB" sz="2400" dirty="0"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BDE1BE-F6D1-46E4-B448-286762CE92FC}"/>
              </a:ext>
            </a:extLst>
          </p:cNvPr>
          <p:cNvSpPr txBox="1"/>
          <p:nvPr/>
        </p:nvSpPr>
        <p:spPr>
          <a:xfrm>
            <a:off x="2251494" y="145211"/>
            <a:ext cx="2743200" cy="49244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600" dirty="0" err="1">
                <a:solidFill>
                  <a:srgbClr val="92D050"/>
                </a:solidFill>
              </a:rPr>
              <a:t>Edmodo</a:t>
            </a:r>
            <a:r>
              <a:rPr lang="el-GR" sz="2600" dirty="0">
                <a:solidFill>
                  <a:srgbClr val="92D050"/>
                </a:solidFill>
              </a:rPr>
              <a:t> </a:t>
            </a:r>
            <a:r>
              <a:rPr lang="el-GR" sz="2600" dirty="0" err="1">
                <a:solidFill>
                  <a:srgbClr val="92D050"/>
                </a:solidFill>
                <a:cs typeface="Arial"/>
              </a:rPr>
              <a:t>Quiz</a:t>
            </a:r>
            <a:r>
              <a:rPr lang="el-GR" sz="2600" dirty="0">
                <a:solidFill>
                  <a:srgbClr val="92D050"/>
                </a:solidFill>
                <a:cs typeface="Arial"/>
              </a:rPr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idx="1"/>
          </p:nvPr>
        </p:nvSpPr>
        <p:spPr>
          <a:xfrm>
            <a:off x="143773" y="201283"/>
            <a:ext cx="8640794" cy="6254152"/>
          </a:xfrm>
        </p:spPr>
        <p:txBody>
          <a:bodyPr vert="horz" anchor="t">
            <a:normAutofit/>
          </a:bodyPr>
          <a:lstStyle/>
          <a:p>
            <a:pPr marL="420370" indent="-383540">
              <a:buNone/>
            </a:pPr>
            <a:r>
              <a:rPr lang="en-GB" sz="3200" dirty="0"/>
              <a:t>   </a:t>
            </a:r>
            <a:r>
              <a:rPr lang="en-GB" sz="3200" dirty="0">
                <a:solidFill>
                  <a:srgbClr val="92D050"/>
                </a:solidFill>
              </a:rPr>
              <a:t>Solving the following equations</a:t>
            </a:r>
            <a:r>
              <a:rPr lang="el-GR" dirty="0">
                <a:solidFill>
                  <a:srgbClr val="92D050"/>
                </a:solidFill>
              </a:rPr>
              <a:t>:</a:t>
            </a:r>
            <a:endParaRPr lang="el-GR" dirty="0">
              <a:solidFill>
                <a:srgbClr val="92D050"/>
              </a:solidFill>
              <a:cs typeface="Arial"/>
            </a:endParaRPr>
          </a:p>
          <a:p>
            <a:pPr marL="420370" indent="-383540">
              <a:buNone/>
            </a:pPr>
            <a:r>
              <a:rPr lang="el-GR" dirty="0">
                <a:cs typeface="Arial"/>
              </a:rPr>
              <a:t>                      </a:t>
            </a:r>
          </a:p>
          <a:p>
            <a:pPr marL="420370" indent="-383540">
              <a:buNone/>
            </a:pPr>
            <a:r>
              <a:rPr lang="en-GB" dirty="0"/>
              <a:t>a)x+2=5                                 d)  </a:t>
            </a:r>
            <a:r>
              <a:rPr lang="el-GR" dirty="0"/>
              <a:t>2</a:t>
            </a:r>
            <a:r>
              <a:rPr lang="en-GB" dirty="0"/>
              <a:t>x = 12</a:t>
            </a:r>
            <a:endParaRPr lang="en-GB" dirty="0">
              <a:cs typeface="Arial"/>
            </a:endParaRPr>
          </a:p>
          <a:p>
            <a:pPr marL="420370" indent="-383540">
              <a:buNone/>
            </a:pPr>
            <a:r>
              <a:rPr lang="en-GB" sz="3200" dirty="0"/>
              <a:t>					</a:t>
            </a:r>
            <a:endParaRPr lang="en-GB" sz="3200" dirty="0">
              <a:cs typeface="Arial"/>
            </a:endParaRPr>
          </a:p>
          <a:p>
            <a:pPr marL="420370" indent="-383540">
              <a:buNone/>
            </a:pPr>
            <a:r>
              <a:rPr lang="en-GB" sz="3200" dirty="0"/>
              <a:t>	</a:t>
            </a:r>
            <a:endParaRPr lang="en-GB" dirty="0"/>
          </a:p>
          <a:p>
            <a:pPr marL="420370" indent="-383540">
              <a:buNone/>
            </a:pPr>
            <a:r>
              <a:rPr lang="en-GB" dirty="0"/>
              <a:t>b)x-2=5                                      </a:t>
            </a:r>
            <a:r>
              <a:rPr lang="el-GR" dirty="0"/>
              <a:t>ε) </a:t>
            </a:r>
            <a:r>
              <a:rPr lang="en-GB" dirty="0"/>
              <a:t>x/2 =12</a:t>
            </a:r>
            <a:endParaRPr lang="en-GB" dirty="0">
              <a:cs typeface="Arial"/>
            </a:endParaRPr>
          </a:p>
          <a:p>
            <a:pPr marL="420370" indent="-383540">
              <a:buNone/>
            </a:pPr>
            <a:endParaRPr lang="en-GB" sz="3200" dirty="0">
              <a:cs typeface="Arial"/>
            </a:endParaRPr>
          </a:p>
          <a:p>
            <a:pPr marL="420370" indent="-383540">
              <a:buNone/>
            </a:pPr>
            <a:endParaRPr lang="en-GB" sz="3200" dirty="0">
              <a:cs typeface="Arial"/>
            </a:endParaRPr>
          </a:p>
          <a:p>
            <a:pPr marL="420370" indent="-383540">
              <a:buNone/>
            </a:pPr>
            <a:r>
              <a:rPr lang="el-GR" sz="3200" dirty="0"/>
              <a:t>c)7-</a:t>
            </a:r>
            <a:r>
              <a:rPr lang="en-GB" sz="3200" dirty="0"/>
              <a:t>x=5 		</a:t>
            </a:r>
            <a:r>
              <a:rPr lang="el-GR" sz="3200" dirty="0"/>
              <a:t>        </a:t>
            </a:r>
            <a:r>
              <a:rPr lang="en-US" sz="3200" dirty="0"/>
              <a:t>                  </a:t>
            </a:r>
            <a:r>
              <a:rPr lang="el-GR" sz="3200" dirty="0" err="1"/>
              <a:t>στ</a:t>
            </a:r>
            <a:r>
              <a:rPr lang="el-GR" sz="3200" dirty="0"/>
              <a:t>) 10/</a:t>
            </a:r>
            <a:r>
              <a:rPr lang="en-GB" sz="3200" dirty="0"/>
              <a:t>x</a:t>
            </a:r>
            <a:r>
              <a:rPr lang="en-US" sz="3200" dirty="0"/>
              <a:t>=5</a:t>
            </a:r>
            <a:r>
              <a:rPr lang="en-GB" sz="3200" dirty="0"/>
              <a:t>	</a:t>
            </a:r>
            <a:endParaRPr lang="en-GB" sz="3200" dirty="0">
              <a:cs typeface="Arial"/>
            </a:endParaRPr>
          </a:p>
          <a:p>
            <a:pPr marL="420370" indent="-383540"/>
            <a:endParaRPr lang="el-GR" dirty="0">
              <a:cs typeface="Arial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2559A2-5F79-49F6-A110-D4873F4E5D9A}"/>
              </a:ext>
            </a:extLst>
          </p:cNvPr>
          <p:cNvSpPr txBox="1"/>
          <p:nvPr/>
        </p:nvSpPr>
        <p:spPr>
          <a:xfrm>
            <a:off x="-77638" y="1870494"/>
            <a:ext cx="1938067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 x=5-2</a:t>
            </a:r>
            <a:endParaRPr lang="el-GR" dirty="0">
              <a:cs typeface="Arial"/>
            </a:endParaRP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 x=3</a:t>
            </a:r>
            <a:endParaRPr lang="el-GR" dirty="0"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AF5BDA-7D85-4FEB-913A-FAC1B7267D39}"/>
              </a:ext>
            </a:extLst>
          </p:cNvPr>
          <p:cNvSpPr txBox="1"/>
          <p:nvPr/>
        </p:nvSpPr>
        <p:spPr>
          <a:xfrm>
            <a:off x="5630173" y="1870494"/>
            <a:ext cx="2527537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 x=12:2</a:t>
            </a:r>
            <a:endParaRPr lang="el-GR" dirty="0">
              <a:cs typeface="Arial"/>
            </a:endParaRP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 x=6</a:t>
            </a:r>
            <a:endParaRPr lang="el-GR" dirty="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E9857A-9AE0-4741-A116-236EE81D9FA8}"/>
              </a:ext>
            </a:extLst>
          </p:cNvPr>
          <p:cNvSpPr txBox="1"/>
          <p:nvPr/>
        </p:nvSpPr>
        <p:spPr>
          <a:xfrm>
            <a:off x="-77638" y="3753928"/>
            <a:ext cx="1938067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 x=5+2</a:t>
            </a:r>
            <a:endParaRPr lang="el-GR" dirty="0">
              <a:cs typeface="Arial"/>
            </a:endParaRP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 x=7</a:t>
            </a:r>
            <a:endParaRPr lang="el-GR" dirty="0"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CD2B98-1DA3-43F7-A6B9-6BDAE1EABDCE}"/>
              </a:ext>
            </a:extLst>
          </p:cNvPr>
          <p:cNvSpPr txBox="1"/>
          <p:nvPr/>
        </p:nvSpPr>
        <p:spPr>
          <a:xfrm>
            <a:off x="5687682" y="3696418"/>
            <a:ext cx="245565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 x=12*2</a:t>
            </a:r>
            <a:endParaRPr lang="el-GR" dirty="0">
              <a:cs typeface="Arial"/>
            </a:endParaRP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 x=24</a:t>
            </a:r>
            <a:endParaRPr lang="el-GR" dirty="0"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72542D-DA61-47DD-AF68-9A0EACE1B567}"/>
              </a:ext>
            </a:extLst>
          </p:cNvPr>
          <p:cNvSpPr txBox="1"/>
          <p:nvPr/>
        </p:nvSpPr>
        <p:spPr>
          <a:xfrm>
            <a:off x="-77638" y="5292305"/>
            <a:ext cx="1938067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 x=7-5</a:t>
            </a:r>
            <a:endParaRPr lang="el-GR" dirty="0">
              <a:cs typeface="Arial"/>
            </a:endParaRP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 x=2</a:t>
            </a:r>
            <a:endParaRPr lang="el-GR" dirty="0"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65A7EF-2A16-4346-9533-73AC568D5EB2}"/>
              </a:ext>
            </a:extLst>
          </p:cNvPr>
          <p:cNvSpPr txBox="1"/>
          <p:nvPr/>
        </p:nvSpPr>
        <p:spPr>
          <a:xfrm>
            <a:off x="5773946" y="5277928"/>
            <a:ext cx="245565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 x=10:5</a:t>
            </a:r>
            <a:endParaRPr lang="el-GR" dirty="0">
              <a:cs typeface="Arial"/>
            </a:endParaRP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 x=2</a:t>
            </a:r>
            <a:endParaRPr lang="el-GR" dirty="0">
              <a:cs typeface="Arial"/>
            </a:endParaRPr>
          </a:p>
        </p:txBody>
      </p:sp>
      <p:sp>
        <p:nvSpPr>
          <p:cNvPr id="15" name="9 - Ελλειψοειδής επεξήγηση">
            <a:extLst>
              <a:ext uri="{FF2B5EF4-FFF2-40B4-BE49-F238E27FC236}">
                <a16:creationId xmlns:a16="http://schemas.microsoft.com/office/drawing/2014/main" id="{780D36DA-8C9D-47C1-BFA0-3258561A9B58}"/>
              </a:ext>
            </a:extLst>
          </p:cNvPr>
          <p:cNvSpPr/>
          <p:nvPr/>
        </p:nvSpPr>
        <p:spPr>
          <a:xfrm>
            <a:off x="1849272" y="3183615"/>
            <a:ext cx="3851556" cy="1958229"/>
          </a:xfrm>
          <a:prstGeom prst="wedgeEllipseCallout">
            <a:avLst>
              <a:gd name="adj1" fmla="val -51172"/>
              <a:gd name="adj2" fmla="val 7974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000000"/>
                </a:solidFill>
              </a:rPr>
              <a:t>The </a:t>
            </a:r>
            <a:r>
              <a:rPr lang="el-GR" sz="2000" b="1" dirty="0" err="1">
                <a:solidFill>
                  <a:srgbClr val="000000"/>
                </a:solidFill>
              </a:rPr>
              <a:t>proceduce</a:t>
            </a:r>
            <a:r>
              <a:rPr lang="el-GR" sz="2000" b="1" dirty="0">
                <a:solidFill>
                  <a:srgbClr val="000000"/>
                </a:solidFill>
              </a:rPr>
              <a:t> of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finding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the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solution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 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to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the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equation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is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called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solving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 the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equation</a:t>
            </a:r>
            <a:r>
              <a:rPr lang="el-GR" b="1" dirty="0">
                <a:solidFill>
                  <a:srgbClr val="000000"/>
                </a:solidFill>
                <a:cs typeface="Arial"/>
              </a:rPr>
              <a:t>.</a:t>
            </a:r>
          </a:p>
        </p:txBody>
      </p:sp>
      <p:sp>
        <p:nvSpPr>
          <p:cNvPr id="19" name="7 - Επεξήγηση με σύννεφο">
            <a:extLst>
              <a:ext uri="{FF2B5EF4-FFF2-40B4-BE49-F238E27FC236}">
                <a16:creationId xmlns:a16="http://schemas.microsoft.com/office/drawing/2014/main" id="{675AA979-4CE9-4945-BC1B-DAE27E3F4A8A}"/>
              </a:ext>
            </a:extLst>
          </p:cNvPr>
          <p:cNvSpPr/>
          <p:nvPr/>
        </p:nvSpPr>
        <p:spPr>
          <a:xfrm>
            <a:off x="1908070" y="1563094"/>
            <a:ext cx="3229983" cy="1556792"/>
          </a:xfrm>
          <a:prstGeom prst="cloudCallout">
            <a:avLst>
              <a:gd name="adj1" fmla="val -47259"/>
              <a:gd name="adj2" fmla="val -4816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000000"/>
                </a:solidFill>
                <a:cs typeface="Arial"/>
              </a:rPr>
              <a:t>The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symbol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x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is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called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the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unknown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 of the </a:t>
            </a:r>
            <a:r>
              <a:rPr lang="el-GR" sz="2000" b="1" dirty="0" err="1">
                <a:solidFill>
                  <a:srgbClr val="000000"/>
                </a:solidFill>
                <a:cs typeface="Arial"/>
              </a:rPr>
              <a:t>equation</a:t>
            </a:r>
            <a:r>
              <a:rPr lang="el-GR" sz="2000" b="1" dirty="0">
                <a:solidFill>
                  <a:srgbClr val="000000"/>
                </a:solidFill>
                <a:cs typeface="Arial"/>
              </a:rPr>
              <a:t>.</a:t>
            </a:r>
            <a:endParaRPr lang="el-GR" b="1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5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- Τίτλος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vert="horz" anchor="t">
            <a:normAutofit/>
          </a:bodyPr>
          <a:lstStyle/>
          <a:p>
            <a:pPr marL="36830" indent="0" algn="ctr">
              <a:buNone/>
            </a:pPr>
            <a:r>
              <a:rPr lang="en-US" dirty="0">
                <a:cs typeface="Arial"/>
              </a:rPr>
              <a:t>         </a:t>
            </a:r>
            <a:r>
              <a:rPr lang="en-US" dirty="0">
                <a:solidFill>
                  <a:srgbClr val="92D050"/>
                </a:solidFill>
                <a:cs typeface="Arial"/>
              </a:rPr>
              <a:t>Problem based on 1st degree equation </a:t>
            </a:r>
            <a:endParaRPr lang="en-US" dirty="0">
              <a:solidFill>
                <a:srgbClr val="FFFFFF"/>
              </a:solidFill>
              <a:cs typeface="Arial"/>
            </a:endParaRPr>
          </a:p>
          <a:p>
            <a:pPr marL="36830" indent="0" algn="ctr">
              <a:buNone/>
            </a:pPr>
            <a:r>
              <a:rPr lang="en-US" dirty="0">
                <a:solidFill>
                  <a:srgbClr val="92D050"/>
                </a:solidFill>
                <a:cs typeface="Arial"/>
              </a:rPr>
              <a:t>(Edmodo Quiz 3)</a:t>
            </a:r>
            <a:endParaRPr lang="en-US" dirty="0">
              <a:cs typeface="Arial"/>
            </a:endParaRPr>
          </a:p>
          <a:p>
            <a:pPr marL="36830" indent="0">
              <a:buNone/>
            </a:pPr>
            <a:r>
              <a:rPr lang="en-US" dirty="0">
                <a:cs typeface="Arial"/>
              </a:rPr>
              <a:t> There</a:t>
            </a:r>
            <a:r>
              <a:rPr lang="en-US" dirty="0"/>
              <a:t> are 38 boys. This is 6 more than double the number of girls.</a:t>
            </a:r>
            <a:endParaRPr lang="en-US" dirty="0">
              <a:solidFill>
                <a:srgbClr val="FFFFFF"/>
              </a:solidFill>
            </a:endParaRPr>
          </a:p>
          <a:p>
            <a:pPr marL="36830" indent="0">
              <a:buNone/>
            </a:pPr>
            <a:r>
              <a:rPr lang="el-GR" dirty="0">
                <a:solidFill>
                  <a:srgbClr val="00B0F0"/>
                </a:solidFill>
              </a:rPr>
              <a:t>                                  </a:t>
            </a:r>
            <a:r>
              <a:rPr lang="el-GR" u="sng" dirty="0" err="1">
                <a:solidFill>
                  <a:srgbClr val="00B0F0"/>
                </a:solidFill>
              </a:rPr>
              <a:t>Solution</a:t>
            </a:r>
            <a:r>
              <a:rPr lang="el-GR" dirty="0">
                <a:solidFill>
                  <a:srgbClr val="92D050"/>
                </a:solidFill>
                <a:cs typeface="Arial"/>
              </a:rPr>
              <a:t> </a:t>
            </a:r>
            <a:endParaRPr lang="el-GR" u="sng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BC5A17-D279-443A-9F41-C6170F3B5924}"/>
              </a:ext>
            </a:extLst>
          </p:cNvPr>
          <p:cNvSpPr txBox="1"/>
          <p:nvPr/>
        </p:nvSpPr>
        <p:spPr>
          <a:xfrm>
            <a:off x="296173" y="3236341"/>
            <a:ext cx="7990933" cy="224676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dirty="0" err="1">
                <a:solidFill>
                  <a:srgbClr val="FFFF00"/>
                </a:solidFill>
                <a:cs typeface="Arial"/>
              </a:rPr>
              <a:t>Let</a:t>
            </a:r>
            <a:r>
              <a:rPr lang="el-GR" sz="2800" dirty="0">
                <a:solidFill>
                  <a:srgbClr val="FFFF00"/>
                </a:solidFill>
                <a:cs typeface="Arial"/>
              </a:rPr>
              <a:t>  x </a:t>
            </a:r>
            <a:r>
              <a:rPr lang="el-GR" sz="2800" dirty="0" err="1">
                <a:solidFill>
                  <a:srgbClr val="FFFF00"/>
                </a:solidFill>
                <a:cs typeface="Arial"/>
              </a:rPr>
              <a:t>be</a:t>
            </a:r>
            <a:r>
              <a:rPr lang="el-GR" sz="2800" dirty="0">
                <a:solidFill>
                  <a:srgbClr val="FFFF00"/>
                </a:solidFill>
                <a:cs typeface="Arial"/>
              </a:rPr>
              <a:t> the </a:t>
            </a:r>
            <a:r>
              <a:rPr lang="el-GR" sz="2800" dirty="0" err="1">
                <a:solidFill>
                  <a:srgbClr val="FFFF00"/>
                </a:solidFill>
                <a:cs typeface="Arial"/>
              </a:rPr>
              <a:t>number</a:t>
            </a:r>
            <a:r>
              <a:rPr lang="el-GR" sz="2800" dirty="0">
                <a:solidFill>
                  <a:srgbClr val="FFFF00"/>
                </a:solidFill>
                <a:cs typeface="Arial"/>
              </a:rPr>
              <a:t> of </a:t>
            </a:r>
            <a:r>
              <a:rPr lang="el-GR" sz="2800" dirty="0" err="1">
                <a:solidFill>
                  <a:srgbClr val="FFFF00"/>
                </a:solidFill>
                <a:cs typeface="Arial"/>
              </a:rPr>
              <a:t>girls</a:t>
            </a:r>
            <a:r>
              <a:rPr lang="el-GR" sz="2800" dirty="0">
                <a:solidFill>
                  <a:srgbClr val="FFFF00"/>
                </a:solidFill>
                <a:cs typeface="Arial"/>
              </a:rPr>
              <a:t>. </a:t>
            </a:r>
            <a:r>
              <a:rPr lang="el-GR" sz="2800" dirty="0" err="1">
                <a:solidFill>
                  <a:srgbClr val="FFFF00"/>
                </a:solidFill>
                <a:cs typeface="Arial"/>
              </a:rPr>
              <a:t>Then</a:t>
            </a:r>
            <a:r>
              <a:rPr lang="el-GR" sz="2800" dirty="0">
                <a:solidFill>
                  <a:srgbClr val="FFFF00"/>
                </a:solidFill>
                <a:cs typeface="Arial"/>
              </a:rPr>
              <a:t>:</a:t>
            </a: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       </a:t>
            </a:r>
            <a:endParaRPr lang="el-GR">
              <a:solidFill>
                <a:srgbClr val="FFFFFF"/>
              </a:solidFill>
              <a:cs typeface="Arial"/>
            </a:endParaRP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2x+6=38  &lt;=&gt; 2x=38-6  &lt;=&gt; 2x=32 &lt;=&gt; x=32:2</a:t>
            </a:r>
            <a:endParaRPr lang="el-GR" dirty="0">
              <a:solidFill>
                <a:srgbClr val="FFFFFF"/>
              </a:solidFill>
              <a:cs typeface="Arial"/>
            </a:endParaRP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  </a:t>
            </a:r>
          </a:p>
          <a:p>
            <a:r>
              <a:rPr lang="el-GR" sz="2800" dirty="0">
                <a:solidFill>
                  <a:srgbClr val="FFFF00"/>
                </a:solidFill>
                <a:cs typeface="Arial"/>
              </a:rPr>
              <a:t>&lt;=&gt; </a:t>
            </a:r>
            <a:r>
              <a:rPr lang="el-GR" sz="2800" dirty="0">
                <a:solidFill>
                  <a:srgbClr val="00B0F0"/>
                </a:solidFill>
                <a:cs typeface="Arial"/>
              </a:rPr>
              <a:t>x=16 </a:t>
            </a:r>
            <a:r>
              <a:rPr lang="el-GR" sz="2800" dirty="0" err="1">
                <a:solidFill>
                  <a:srgbClr val="00B0F0"/>
                </a:solidFill>
                <a:cs typeface="Arial"/>
              </a:rPr>
              <a:t>girls</a:t>
            </a:r>
            <a:endParaRPr lang="el-GR" dirty="0" err="1">
              <a:solidFill>
                <a:srgbClr val="00B0F0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-1"/>
            <a:ext cx="9230264" cy="2688567"/>
          </a:xfrm>
        </p:spPr>
        <p:txBody>
          <a:bodyPr vert="horz" anchor="t">
            <a:normAutofit fontScale="92500" lnSpcReduction="10000"/>
          </a:bodyPr>
          <a:lstStyle/>
          <a:p>
            <a:pPr marL="36830" indent="0">
              <a:buNone/>
            </a:pPr>
            <a:r>
              <a:rPr lang="el-GR" sz="2200" dirty="0">
                <a:cs typeface="Arial"/>
              </a:rPr>
              <a:t>           </a:t>
            </a:r>
            <a:r>
              <a:rPr lang="el-GR" sz="2200" dirty="0">
                <a:solidFill>
                  <a:srgbClr val="FFFFFF"/>
                </a:solidFill>
                <a:cs typeface="Arial"/>
              </a:rPr>
              <a:t>        </a:t>
            </a:r>
            <a:r>
              <a:rPr lang="el-GR" sz="2200" dirty="0">
                <a:solidFill>
                  <a:srgbClr val="92D050"/>
                </a:solidFill>
                <a:cs typeface="Arial"/>
              </a:rPr>
              <a:t> </a:t>
            </a:r>
            <a:r>
              <a:rPr lang="el-GR" sz="2400" dirty="0">
                <a:solidFill>
                  <a:srgbClr val="92D050"/>
                </a:solidFill>
                <a:cs typeface="Arial"/>
              </a:rPr>
              <a:t> </a:t>
            </a:r>
            <a:r>
              <a:rPr lang="el-GR" sz="2400" dirty="0" err="1">
                <a:solidFill>
                  <a:srgbClr val="92D050"/>
                </a:solidFill>
                <a:cs typeface="Arial"/>
              </a:rPr>
              <a:t>Problem</a:t>
            </a:r>
            <a:r>
              <a:rPr lang="el-GR" sz="2400" dirty="0">
                <a:solidFill>
                  <a:srgbClr val="92D050"/>
                </a:solidFill>
                <a:cs typeface="Arial"/>
              </a:rPr>
              <a:t> </a:t>
            </a:r>
            <a:r>
              <a:rPr lang="el-GR" sz="2400" dirty="0" err="1">
                <a:solidFill>
                  <a:srgbClr val="92D050"/>
                </a:solidFill>
                <a:cs typeface="Arial"/>
              </a:rPr>
              <a:t>based</a:t>
            </a:r>
            <a:r>
              <a:rPr lang="el-GR" sz="2400" dirty="0">
                <a:solidFill>
                  <a:srgbClr val="92D050"/>
                </a:solidFill>
                <a:cs typeface="Arial"/>
              </a:rPr>
              <a:t> on 1st </a:t>
            </a:r>
            <a:r>
              <a:rPr lang="el-GR" sz="2400" dirty="0" err="1">
                <a:solidFill>
                  <a:srgbClr val="92D050"/>
                </a:solidFill>
                <a:cs typeface="Arial"/>
              </a:rPr>
              <a:t>order</a:t>
            </a:r>
            <a:r>
              <a:rPr lang="el-GR" sz="2400" dirty="0">
                <a:solidFill>
                  <a:srgbClr val="92D050"/>
                </a:solidFill>
                <a:cs typeface="Arial"/>
              </a:rPr>
              <a:t> </a:t>
            </a:r>
            <a:r>
              <a:rPr lang="el-GR" sz="2400" dirty="0" err="1">
                <a:solidFill>
                  <a:srgbClr val="92D050"/>
                </a:solidFill>
                <a:cs typeface="Arial"/>
              </a:rPr>
              <a:t>equations</a:t>
            </a:r>
          </a:p>
          <a:p>
            <a:pPr marL="36830" indent="0">
              <a:buNone/>
            </a:pPr>
            <a:r>
              <a:rPr lang="el-GR" sz="2400" dirty="0">
                <a:solidFill>
                  <a:srgbClr val="92D050"/>
                </a:solidFill>
                <a:cs typeface="Arial"/>
              </a:rPr>
              <a:t>                                       (</a:t>
            </a:r>
            <a:r>
              <a:rPr lang="el-GR" sz="2400" dirty="0" err="1">
                <a:solidFill>
                  <a:srgbClr val="92D050"/>
                </a:solidFill>
                <a:cs typeface="Arial"/>
              </a:rPr>
              <a:t>Edmodo</a:t>
            </a:r>
            <a:r>
              <a:rPr lang="el-GR" sz="2400" dirty="0">
                <a:solidFill>
                  <a:srgbClr val="92D050"/>
                </a:solidFill>
                <a:cs typeface="Arial"/>
              </a:rPr>
              <a:t> </a:t>
            </a:r>
            <a:r>
              <a:rPr lang="el-GR" sz="2400" dirty="0" err="1">
                <a:solidFill>
                  <a:srgbClr val="92D050"/>
                </a:solidFill>
                <a:cs typeface="Arial"/>
              </a:rPr>
              <a:t>Quiz</a:t>
            </a:r>
            <a:r>
              <a:rPr lang="el-GR" sz="2400" dirty="0">
                <a:solidFill>
                  <a:srgbClr val="92D050"/>
                </a:solidFill>
                <a:cs typeface="Arial"/>
              </a:rPr>
              <a:t> 3) </a:t>
            </a:r>
          </a:p>
          <a:p>
            <a:pPr marL="36830" indent="0">
              <a:buNone/>
            </a:pPr>
            <a:endParaRPr lang="el-GR" sz="2400" dirty="0">
              <a:cs typeface="Arial"/>
            </a:endParaRPr>
          </a:p>
          <a:p>
            <a:pPr marL="36830" indent="0">
              <a:buNone/>
            </a:pPr>
            <a:r>
              <a:rPr lang="el-GR" sz="2400" dirty="0" err="1"/>
              <a:t>Turkey</a:t>
            </a:r>
            <a:r>
              <a:rPr lang="el-GR" sz="2400" dirty="0"/>
              <a:t> </a:t>
            </a:r>
            <a:r>
              <a:rPr lang="el-GR" sz="2400" dirty="0" err="1"/>
              <a:t>has</a:t>
            </a:r>
            <a:r>
              <a:rPr lang="el-GR" sz="2400" dirty="0"/>
              <a:t>  67.800.000 </a:t>
            </a:r>
            <a:r>
              <a:rPr lang="el-GR" sz="2400" dirty="0" err="1"/>
              <a:t>more</a:t>
            </a:r>
            <a:r>
              <a:rPr lang="el-GR" sz="2400" dirty="0"/>
              <a:t> </a:t>
            </a:r>
            <a:r>
              <a:rPr lang="el-GR" sz="2400" dirty="0" err="1"/>
              <a:t>citizens</a:t>
            </a:r>
            <a:r>
              <a:rPr lang="el-GR" sz="2400" dirty="0"/>
              <a:t> </a:t>
            </a:r>
            <a:r>
              <a:rPr lang="el-GR" sz="2400" dirty="0" err="1"/>
              <a:t>than</a:t>
            </a:r>
            <a:r>
              <a:rPr lang="el-GR" sz="2400" dirty="0"/>
              <a:t> </a:t>
            </a:r>
            <a:r>
              <a:rPr lang="el-GR" sz="2400" dirty="0" err="1"/>
              <a:t>Greece</a:t>
            </a:r>
            <a:r>
              <a:rPr lang="el-GR" sz="2400" dirty="0"/>
              <a:t>, </a:t>
            </a:r>
            <a:r>
              <a:rPr lang="el-GR" sz="2400" dirty="0" err="1"/>
              <a:t>Italy</a:t>
            </a:r>
            <a:r>
              <a:rPr lang="el-GR" sz="2400" dirty="0"/>
              <a:t> 48.900.000, </a:t>
            </a:r>
            <a:r>
              <a:rPr lang="el-GR" sz="2400" dirty="0" err="1"/>
              <a:t>Romania</a:t>
            </a:r>
            <a:r>
              <a:rPr lang="el-GR" sz="2400" dirty="0"/>
              <a:t> 8.000.000 </a:t>
            </a:r>
            <a:r>
              <a:rPr lang="el-GR" sz="2400" dirty="0" err="1"/>
              <a:t>while</a:t>
            </a:r>
            <a:r>
              <a:rPr lang="el-GR" sz="2400" dirty="0"/>
              <a:t> </a:t>
            </a:r>
            <a:r>
              <a:rPr lang="el-GR" sz="2400" dirty="0" err="1"/>
              <a:t>Slovenia</a:t>
            </a:r>
            <a:r>
              <a:rPr lang="el-GR" sz="2400" dirty="0"/>
              <a:t> </a:t>
            </a:r>
            <a:r>
              <a:rPr lang="el-GR" sz="2400" dirty="0" err="1"/>
              <a:t>has</a:t>
            </a:r>
            <a:r>
              <a:rPr lang="el-GR" sz="2400" dirty="0"/>
              <a:t> 9.700.000 </a:t>
            </a:r>
            <a:r>
              <a:rPr lang="el-GR" sz="2400" dirty="0" err="1"/>
              <a:t>fewer</a:t>
            </a:r>
            <a:r>
              <a:rPr lang="el-GR" sz="2400" dirty="0"/>
              <a:t> </a:t>
            </a:r>
            <a:r>
              <a:rPr lang="el-GR" sz="2400" dirty="0" err="1"/>
              <a:t>citizens</a:t>
            </a:r>
            <a:r>
              <a:rPr lang="el-GR" sz="2400" dirty="0"/>
              <a:t>. </a:t>
            </a:r>
            <a:r>
              <a:rPr lang="el-GR" sz="2400" dirty="0" err="1"/>
              <a:t>If</a:t>
            </a:r>
            <a:r>
              <a:rPr lang="el-GR" sz="2400" dirty="0"/>
              <a:t> in </a:t>
            </a:r>
            <a:r>
              <a:rPr lang="el-GR" sz="2400" dirty="0" err="1"/>
              <a:t>total</a:t>
            </a:r>
            <a:r>
              <a:rPr lang="el-GR" sz="2400" dirty="0"/>
              <a:t> </a:t>
            </a:r>
            <a:r>
              <a:rPr lang="el-GR" sz="2400" dirty="0" err="1"/>
              <a:t>they</a:t>
            </a:r>
            <a:r>
              <a:rPr lang="el-GR" sz="2400" dirty="0"/>
              <a:t> </a:t>
            </a:r>
            <a:r>
              <a:rPr lang="el-GR" sz="2400" dirty="0" err="1"/>
              <a:t>have</a:t>
            </a:r>
            <a:r>
              <a:rPr lang="el-GR" sz="2400" dirty="0"/>
              <a:t> 173.500.000 </a:t>
            </a:r>
            <a:r>
              <a:rPr lang="el-GR" sz="2400" dirty="0" err="1">
                <a:cs typeface="Arial"/>
              </a:rPr>
              <a:t>how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many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citizens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does</a:t>
            </a:r>
            <a:r>
              <a:rPr lang="el-GR" sz="2400" dirty="0">
                <a:cs typeface="Arial"/>
              </a:rPr>
              <a:t> </a:t>
            </a:r>
            <a:r>
              <a:rPr lang="el-GR" sz="2400" dirty="0" err="1">
                <a:cs typeface="Arial"/>
              </a:rPr>
              <a:t>each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country</a:t>
            </a:r>
            <a:r>
              <a:rPr lang="el-GR" sz="2400" dirty="0">
                <a:cs typeface="Arial"/>
              </a:rPr>
              <a:t> </a:t>
            </a:r>
            <a:r>
              <a:rPr lang="el-GR" sz="2400" dirty="0" err="1">
                <a:cs typeface="Arial"/>
              </a:rPr>
              <a:t>has</a:t>
            </a:r>
            <a:r>
              <a:rPr lang="el-GR" sz="2400" dirty="0">
                <a:cs typeface="Arial"/>
              </a:rPr>
              <a:t>?</a:t>
            </a:r>
          </a:p>
          <a:p>
            <a:pPr marL="36830" indent="0">
              <a:buNone/>
            </a:pPr>
            <a:r>
              <a:rPr lang="el-GR" sz="2400" dirty="0">
                <a:cs typeface="Arial"/>
              </a:rPr>
              <a:t>                                                   </a:t>
            </a:r>
            <a:r>
              <a:rPr lang="el-GR" sz="2400" dirty="0" err="1">
                <a:solidFill>
                  <a:srgbClr val="00B0F0"/>
                </a:solidFill>
                <a:cs typeface="Arial"/>
              </a:rPr>
              <a:t>Solution</a:t>
            </a:r>
            <a:r>
              <a:rPr lang="el-GR" sz="2400" dirty="0">
                <a:cs typeface="Arial"/>
              </a:rPr>
              <a:t>   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6" name="2 - Θέση περιεχομένου">
            <a:extLst>
              <a:ext uri="{FF2B5EF4-FFF2-40B4-BE49-F238E27FC236}">
                <a16:creationId xmlns:a16="http://schemas.microsoft.com/office/drawing/2014/main" id="{F5052D84-7996-4C32-A18D-6E8CFA71CD56}"/>
              </a:ext>
            </a:extLst>
          </p:cNvPr>
          <p:cNvSpPr txBox="1">
            <a:spLocks/>
          </p:cNvSpPr>
          <p:nvPr/>
        </p:nvSpPr>
        <p:spPr>
          <a:xfrm>
            <a:off x="-57511" y="2573546"/>
            <a:ext cx="9201509" cy="3968151"/>
          </a:xfrm>
          <a:prstGeom prst="rect">
            <a:avLst/>
          </a:prstGeom>
        </p:spPr>
        <p:txBody>
          <a:bodyPr vert="horz" anchor="t">
            <a:norm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830"/>
            <a:r>
              <a:rPr lang="el-GR" sz="2200" dirty="0" err="1">
                <a:solidFill>
                  <a:srgbClr val="FFFF00"/>
                </a:solidFill>
                <a:cs typeface="Arial"/>
              </a:rPr>
              <a:t>Let</a:t>
            </a:r>
            <a:r>
              <a:rPr lang="el-GR" sz="2200" dirty="0">
                <a:solidFill>
                  <a:srgbClr val="FFFF00"/>
                </a:solidFill>
                <a:cs typeface="Arial"/>
              </a:rPr>
              <a:t>  x </a:t>
            </a:r>
            <a:r>
              <a:rPr lang="el-GR" sz="2200" dirty="0" err="1">
                <a:solidFill>
                  <a:srgbClr val="FFFF00"/>
                </a:solidFill>
                <a:cs typeface="Arial"/>
              </a:rPr>
              <a:t>be</a:t>
            </a:r>
            <a:r>
              <a:rPr lang="el-GR" sz="2200" dirty="0">
                <a:solidFill>
                  <a:srgbClr val="FFFF00"/>
                </a:solidFill>
                <a:cs typeface="Arial"/>
              </a:rPr>
              <a:t> the </a:t>
            </a:r>
            <a:r>
              <a:rPr lang="el-GR" sz="2200" dirty="0" err="1">
                <a:solidFill>
                  <a:srgbClr val="FFFF00"/>
                </a:solidFill>
                <a:cs typeface="Arial"/>
              </a:rPr>
              <a:t>population</a:t>
            </a:r>
            <a:r>
              <a:rPr lang="el-GR" sz="2200" dirty="0">
                <a:solidFill>
                  <a:srgbClr val="FFFF00"/>
                </a:solidFill>
                <a:cs typeface="Arial"/>
              </a:rPr>
              <a:t> of </a:t>
            </a:r>
            <a:r>
              <a:rPr lang="el-GR" sz="2200" dirty="0" err="1">
                <a:solidFill>
                  <a:srgbClr val="FFFF00"/>
                </a:solidFill>
                <a:cs typeface="Arial"/>
              </a:rPr>
              <a:t>Greece</a:t>
            </a:r>
            <a:r>
              <a:rPr lang="el-GR" sz="2200" dirty="0">
                <a:solidFill>
                  <a:srgbClr val="FFFF00"/>
                </a:solidFill>
                <a:cs typeface="Arial"/>
              </a:rPr>
              <a:t>. </a:t>
            </a:r>
            <a:r>
              <a:rPr lang="el-GR" sz="2200" dirty="0" err="1">
                <a:solidFill>
                  <a:srgbClr val="FFFF00"/>
                </a:solidFill>
                <a:cs typeface="Arial"/>
              </a:rPr>
              <a:t>Then</a:t>
            </a:r>
            <a:r>
              <a:rPr lang="el-GR" sz="2200" dirty="0">
                <a:solidFill>
                  <a:srgbClr val="FFFF00"/>
                </a:solidFill>
                <a:cs typeface="Arial"/>
              </a:rPr>
              <a:t>:</a:t>
            </a:r>
          </a:p>
          <a:p>
            <a:pPr marL="36830"/>
            <a:endParaRPr lang="el-GR" sz="2200" dirty="0">
              <a:solidFill>
                <a:srgbClr val="FFFF00"/>
              </a:solidFill>
            </a:endParaRPr>
          </a:p>
          <a:p>
            <a:pPr marL="420370" indent="-383540">
              <a:buFont typeface="Wingdings 2"/>
              <a:buNone/>
            </a:pPr>
            <a:r>
              <a:rPr lang="en-GB" sz="2200" dirty="0">
                <a:solidFill>
                  <a:srgbClr val="FFFF00"/>
                </a:solidFill>
              </a:rPr>
              <a:t>x+67.800.000+</a:t>
            </a:r>
            <a:r>
              <a:rPr lang="en-US" sz="2200" dirty="0">
                <a:solidFill>
                  <a:srgbClr val="FFFF00"/>
                </a:solidFill>
              </a:rPr>
              <a:t>x+48.900.000+x+8.000.000+x-9.700.000=173.500.000</a:t>
            </a:r>
            <a:endParaRPr lang="en-US" sz="2200" dirty="0">
              <a:solidFill>
                <a:srgbClr val="FFFF00"/>
              </a:solidFill>
              <a:cs typeface="Arial"/>
            </a:endParaRPr>
          </a:p>
          <a:p>
            <a:r>
              <a:rPr lang="en-GB" sz="2200" dirty="0">
                <a:solidFill>
                  <a:srgbClr val="FFFF00"/>
                </a:solidFill>
                <a:cs typeface="Arial"/>
              </a:rPr>
              <a:t>x+x+x+67.800.000</a:t>
            </a:r>
            <a:r>
              <a:rPr lang="en-US" sz="2200" dirty="0">
                <a:solidFill>
                  <a:srgbClr val="FFFF00"/>
                </a:solidFill>
                <a:cs typeface="Arial"/>
              </a:rPr>
              <a:t>+48.900.000+8.000.000-9.700.000=173.500.000</a:t>
            </a:r>
            <a:endParaRPr lang="en-US" dirty="0"/>
          </a:p>
          <a:p>
            <a:pPr marL="420370" indent="-383540"/>
            <a:r>
              <a:rPr lang="en-US" sz="2200" dirty="0">
                <a:solidFill>
                  <a:srgbClr val="FFFF00"/>
                </a:solidFill>
              </a:rPr>
              <a:t>&lt;=&gt;3x+35.100.000</a:t>
            </a:r>
            <a:endParaRPr lang="en-US" sz="2200" dirty="0">
              <a:solidFill>
                <a:srgbClr val="FFFF00"/>
              </a:solidFill>
              <a:cs typeface="Arial"/>
            </a:endParaRPr>
          </a:p>
          <a:p>
            <a:pPr marL="420370" indent="-383540">
              <a:buFont typeface="Wingdings 2"/>
              <a:buNone/>
            </a:pPr>
            <a:r>
              <a:rPr lang="en-US" sz="2200" dirty="0">
                <a:solidFill>
                  <a:srgbClr val="FFFF00"/>
                </a:solidFill>
                <a:cs typeface="Arial"/>
              </a:rPr>
              <a:t>&lt;=&gt;x=35.100.000:3 </a:t>
            </a:r>
            <a:endParaRPr lang="en-US" dirty="0">
              <a:solidFill>
                <a:srgbClr val="FFFF00"/>
              </a:solidFill>
              <a:cs typeface="Arial"/>
            </a:endParaRPr>
          </a:p>
          <a:p>
            <a:pPr marL="420370" indent="-383540"/>
            <a:r>
              <a:rPr lang="en-US" sz="2200" dirty="0">
                <a:solidFill>
                  <a:srgbClr val="FFFF00"/>
                </a:solidFill>
              </a:rPr>
              <a:t>&lt;=&gt; x=11.700.000</a:t>
            </a:r>
            <a:r>
              <a:rPr lang="en-US" sz="2200" dirty="0">
                <a:solidFill>
                  <a:srgbClr val="FFFF00"/>
                </a:solidFill>
                <a:cs typeface="Arial"/>
              </a:rPr>
              <a:t> citizens</a:t>
            </a:r>
            <a:endParaRPr lang="en-US" sz="2200" dirty="0">
              <a:solidFill>
                <a:srgbClr val="92D050"/>
              </a:solidFill>
              <a:cs typeface="Arial"/>
            </a:endParaRPr>
          </a:p>
          <a:p>
            <a:pPr marL="420370" indent="-383540"/>
            <a:endParaRPr lang="en-US" sz="2200" dirty="0">
              <a:solidFill>
                <a:srgbClr val="92D050"/>
              </a:solidFill>
              <a:cs typeface="Arial"/>
            </a:endParaRPr>
          </a:p>
          <a:p>
            <a:pPr marL="420370" indent="-383540"/>
            <a:r>
              <a:rPr lang="el-GR" sz="2200" dirty="0" err="1">
                <a:solidFill>
                  <a:srgbClr val="00B0F0"/>
                </a:solidFill>
                <a:cs typeface="Arial"/>
              </a:rPr>
              <a:t>Then</a:t>
            </a:r>
            <a:r>
              <a:rPr lang="el-GR" sz="2200" dirty="0">
                <a:solidFill>
                  <a:srgbClr val="00B0F0"/>
                </a:solidFill>
                <a:cs typeface="Arial"/>
              </a:rPr>
              <a:t>,  </a:t>
            </a:r>
            <a:r>
              <a:rPr lang="el-GR" sz="2200" dirty="0" err="1">
                <a:solidFill>
                  <a:srgbClr val="00B0F0"/>
                </a:solidFill>
                <a:cs typeface="Arial"/>
              </a:rPr>
              <a:t>Greece</a:t>
            </a:r>
            <a:r>
              <a:rPr lang="el-GR" sz="2200" dirty="0">
                <a:solidFill>
                  <a:srgbClr val="00B0F0"/>
                </a:solidFill>
                <a:cs typeface="Arial"/>
              </a:rPr>
              <a:t>= </a:t>
            </a:r>
            <a:r>
              <a:rPr lang="en-US" sz="2200" dirty="0">
                <a:solidFill>
                  <a:srgbClr val="00B0F0"/>
                </a:solidFill>
                <a:cs typeface="Arial"/>
              </a:rPr>
              <a:t>11.700.000</a:t>
            </a:r>
            <a:r>
              <a:rPr lang="el-GR" sz="2200" dirty="0">
                <a:solidFill>
                  <a:srgbClr val="00B0F0"/>
                </a:solidFill>
                <a:cs typeface="Arial"/>
              </a:rPr>
              <a:t>                </a:t>
            </a:r>
            <a:r>
              <a:rPr lang="el-GR" sz="2200" dirty="0" err="1">
                <a:solidFill>
                  <a:srgbClr val="00B0F0"/>
                </a:solidFill>
                <a:cs typeface="Arial"/>
              </a:rPr>
              <a:t>Turkey</a:t>
            </a:r>
            <a:r>
              <a:rPr lang="el-GR" sz="2200" dirty="0">
                <a:solidFill>
                  <a:srgbClr val="00B0F0"/>
                </a:solidFill>
                <a:cs typeface="Arial"/>
              </a:rPr>
              <a:t>= 79.500.000</a:t>
            </a:r>
            <a:endParaRPr lang="el-GR" dirty="0">
              <a:solidFill>
                <a:srgbClr val="00B0F0"/>
              </a:solidFill>
              <a:cs typeface="Arial"/>
            </a:endParaRPr>
          </a:p>
          <a:p>
            <a:pPr marL="420370" indent="-383540">
              <a:buFont typeface="Wingdings 2"/>
              <a:buNone/>
            </a:pPr>
            <a:r>
              <a:rPr lang="el-GR" sz="2200" dirty="0">
                <a:solidFill>
                  <a:srgbClr val="00B0F0"/>
                </a:solidFill>
                <a:cs typeface="Arial"/>
              </a:rPr>
              <a:t>            </a:t>
            </a:r>
            <a:r>
              <a:rPr lang="el-GR" sz="2200" dirty="0" err="1">
                <a:solidFill>
                  <a:srgbClr val="00B0F0"/>
                </a:solidFill>
                <a:cs typeface="Arial"/>
              </a:rPr>
              <a:t>Italy</a:t>
            </a:r>
            <a:r>
              <a:rPr lang="el-GR" sz="2200" dirty="0">
                <a:solidFill>
                  <a:srgbClr val="00B0F0"/>
                </a:solidFill>
                <a:cs typeface="Arial"/>
              </a:rPr>
              <a:t>= 60.600.000                    </a:t>
            </a:r>
            <a:r>
              <a:rPr lang="el-GR" sz="2200" dirty="0" err="1">
                <a:solidFill>
                  <a:srgbClr val="00B0F0"/>
                </a:solidFill>
                <a:cs typeface="Arial"/>
              </a:rPr>
              <a:t>Slovenia</a:t>
            </a:r>
            <a:r>
              <a:rPr lang="el-GR" sz="2200" dirty="0">
                <a:solidFill>
                  <a:srgbClr val="00B0F0"/>
                </a:solidFill>
                <a:cs typeface="Arial"/>
              </a:rPr>
              <a:t>= 2.000.000</a:t>
            </a:r>
          </a:p>
          <a:p>
            <a:pPr marL="420370" indent="-383540">
              <a:buFont typeface="Wingdings 2"/>
              <a:buNone/>
            </a:pPr>
            <a:r>
              <a:rPr lang="el-GR" sz="2200" dirty="0">
                <a:solidFill>
                  <a:srgbClr val="00B0F0"/>
                </a:solidFill>
                <a:cs typeface="Arial"/>
              </a:rPr>
              <a:t>            </a:t>
            </a:r>
            <a:r>
              <a:rPr lang="el-GR" sz="2200" dirty="0" err="1">
                <a:solidFill>
                  <a:srgbClr val="00B0F0"/>
                </a:solidFill>
                <a:cs typeface="Arial"/>
              </a:rPr>
              <a:t>Romania</a:t>
            </a:r>
            <a:r>
              <a:rPr lang="el-GR" sz="2200" dirty="0">
                <a:solidFill>
                  <a:srgbClr val="00B0F0"/>
                </a:solidFill>
                <a:cs typeface="Arial"/>
              </a:rPr>
              <a:t>=19.700.000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618593-8501-4593-8A2E-4C14649D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>
                <a:solidFill>
                  <a:srgbClr val="92D050"/>
                </a:solidFill>
              </a:rPr>
              <a:t>Let's</a:t>
            </a:r>
            <a:r>
              <a:rPr lang="el-GR" dirty="0">
                <a:solidFill>
                  <a:srgbClr val="92D050"/>
                </a:solidFill>
              </a:rPr>
              <a:t> </a:t>
            </a:r>
            <a:r>
              <a:rPr lang="el-GR" dirty="0" err="1">
                <a:solidFill>
                  <a:srgbClr val="92D050"/>
                </a:solidFill>
              </a:rPr>
              <a:t>play</a:t>
            </a:r>
            <a:r>
              <a:rPr lang="el-GR" dirty="0">
                <a:solidFill>
                  <a:srgbClr val="92D050"/>
                </a:solidFill>
              </a:rPr>
              <a:t>..The </a:t>
            </a:r>
            <a:r>
              <a:rPr lang="el-GR" dirty="0" err="1">
                <a:solidFill>
                  <a:srgbClr val="FFFF00"/>
                </a:solidFill>
              </a:rPr>
              <a:t>fastest</a:t>
            </a:r>
            <a:r>
              <a:rPr lang="el-GR" dirty="0">
                <a:solidFill>
                  <a:srgbClr val="92D050"/>
                </a:solidFill>
              </a:rPr>
              <a:t> </a:t>
            </a:r>
            <a:r>
              <a:rPr lang="el-GR" dirty="0" err="1">
                <a:solidFill>
                  <a:srgbClr val="92D050"/>
                </a:solidFill>
              </a:rPr>
              <a:t>wins</a:t>
            </a:r>
            <a:r>
              <a:rPr lang="el-GR" dirty="0">
                <a:solidFill>
                  <a:srgbClr val="92D050"/>
                </a:solidFill>
              </a:rPr>
              <a:t>...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126ADC-042E-4A8F-A049-F31CB40BB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860" y="2117785"/>
            <a:ext cx="5411638" cy="874115"/>
          </a:xfrm>
        </p:spPr>
        <p:txBody>
          <a:bodyPr vert="horz" anchor="t">
            <a:normAutofit/>
          </a:bodyPr>
          <a:lstStyle/>
          <a:p>
            <a:pPr marL="420370" indent="-383540">
              <a:buNone/>
            </a:pPr>
            <a:r>
              <a:rPr lang="el-GR" u="sng" dirty="0">
                <a:cs typeface="Arial"/>
                <a:hlinkClick r:id="rId2"/>
              </a:rPr>
              <a:t>Kahoot.it</a:t>
            </a:r>
            <a:endParaRPr lang="el-GR">
              <a:cs typeface="Arial"/>
              <a:hlinkClick r:id="rId2"/>
            </a:endParaRPr>
          </a:p>
          <a:p>
            <a:pPr marL="36830" indent="0">
              <a:buNone/>
            </a:pPr>
            <a:endParaRPr lang="el-GR" dirty="0">
              <a:cs typeface="Arial"/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4A7A5EF-59E8-4107-AFCA-9B120CC8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Modern Classrooms Modern Education</a:t>
            </a:r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EAC039E-B60A-4626-95C8-46553ABE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5624-89D1-4039-ABD7-0C55128B3C06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A8BA514F-CDF5-4765-93C6-339FB9DEE24F}"/>
              </a:ext>
            </a:extLst>
          </p:cNvPr>
          <p:cNvSpPr txBox="1">
            <a:spLocks/>
          </p:cNvSpPr>
          <p:nvPr/>
        </p:nvSpPr>
        <p:spPr>
          <a:xfrm>
            <a:off x="529087" y="3480788"/>
            <a:ext cx="7467600" cy="2293188"/>
          </a:xfrm>
          <a:prstGeom prst="rect">
            <a:avLst/>
          </a:prstGeom>
        </p:spPr>
        <p:txBody>
          <a:bodyPr vert="horz" lIns="45720" rIns="45720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err="1">
                <a:solidFill>
                  <a:srgbClr val="92D050"/>
                </a:solidFill>
              </a:rPr>
              <a:t>However</a:t>
            </a:r>
            <a:r>
              <a:rPr lang="el-GR" dirty="0">
                <a:solidFill>
                  <a:srgbClr val="92D050"/>
                </a:solidFill>
              </a:rPr>
              <a:t>, </a:t>
            </a:r>
            <a:r>
              <a:rPr lang="el-GR" dirty="0" err="1">
                <a:solidFill>
                  <a:srgbClr val="FFFF00"/>
                </a:solidFill>
              </a:rPr>
              <a:t>everyone</a:t>
            </a:r>
            <a:r>
              <a:rPr lang="el-GR" dirty="0">
                <a:solidFill>
                  <a:srgbClr val="FFFF00"/>
                </a:solidFill>
              </a:rPr>
              <a:t> </a:t>
            </a:r>
            <a:r>
              <a:rPr lang="el-GR" dirty="0" err="1">
                <a:solidFill>
                  <a:srgbClr val="FFFF00"/>
                </a:solidFill>
              </a:rPr>
              <a:t>will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 err="1">
                <a:solidFill>
                  <a:srgbClr val="FFFF00"/>
                </a:solidFill>
              </a:rPr>
              <a:t>have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 err="1">
                <a:solidFill>
                  <a:srgbClr val="FFFF00"/>
                </a:solidFill>
              </a:rPr>
              <a:t>learnt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 err="1">
                <a:solidFill>
                  <a:srgbClr val="FFFF00"/>
                </a:solidFill>
              </a:rPr>
              <a:t>to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 err="1">
                <a:solidFill>
                  <a:srgbClr val="FFFF00"/>
                </a:solidFill>
              </a:rPr>
              <a:t>solve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 err="1">
                <a:solidFill>
                  <a:srgbClr val="FFFF00"/>
                </a:solidFill>
                <a:latin typeface="Comic Sans MS"/>
              </a:rPr>
              <a:t>equations</a:t>
            </a:r>
            <a:r>
              <a:rPr lang="el-GR" dirty="0">
                <a:solidFill>
                  <a:srgbClr val="92D050"/>
                </a:solidFill>
              </a:rPr>
              <a:t>...</a:t>
            </a:r>
          </a:p>
          <a:p>
            <a:endParaRPr lang="el-GR" dirty="0">
              <a:solidFill>
                <a:srgbClr val="92D050"/>
              </a:solidFill>
            </a:endParaRPr>
          </a:p>
          <a:p>
            <a:endParaRPr lang="el-GR" dirty="0">
              <a:solidFill>
                <a:srgbClr val="92D050"/>
              </a:solidFill>
            </a:endParaRPr>
          </a:p>
          <a:p>
            <a:pPr algn="ctr"/>
            <a:r>
              <a:rPr lang="el-GR" dirty="0" err="1">
                <a:solidFill>
                  <a:srgbClr val="00B0F0"/>
                </a:solidFill>
              </a:rPr>
              <a:t>Good</a:t>
            </a:r>
            <a:r>
              <a:rPr lang="el-GR" dirty="0">
                <a:solidFill>
                  <a:srgbClr val="00B0F0"/>
                </a:solidFill>
              </a:rPr>
              <a:t> </a:t>
            </a:r>
            <a:r>
              <a:rPr lang="el-GR" dirty="0" err="1">
                <a:solidFill>
                  <a:srgbClr val="00B0F0"/>
                </a:solidFill>
              </a:rPr>
              <a:t>luck</a:t>
            </a:r>
            <a:r>
              <a:rPr lang="el-GR" dirty="0">
                <a:solidFill>
                  <a:srgbClr val="00B0F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66329523"/>
      </p:ext>
    </p:extLst>
  </p:cSld>
  <p:clrMapOvr>
    <a:masterClrMapping/>
  </p:clrMapOvr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438</Words>
  <Application>Microsoft Office PowerPoint</Application>
  <PresentationFormat>On-screen Show (4:3)</PresentationFormat>
  <Paragraphs>100</Paragraphs>
  <Slides>7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Τεχνικό</vt:lpstr>
      <vt:lpstr>MathS  Algebra– Equations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Let's play..The fastest wins...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 Άλγεβρα – Εξισώσεις</dc:title>
  <dc:creator>George</dc:creator>
  <cp:lastModifiedBy>2gymelvenizel</cp:lastModifiedBy>
  <cp:revision>827</cp:revision>
  <dcterms:created xsi:type="dcterms:W3CDTF">2018-04-28T13:16:27Z</dcterms:created>
  <dcterms:modified xsi:type="dcterms:W3CDTF">2018-05-13T15:56:16Z</dcterms:modified>
</cp:coreProperties>
</file>