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5" r:id="rId4"/>
    <p:sldId id="257" r:id="rId5"/>
    <p:sldId id="262" r:id="rId6"/>
    <p:sldId id="263" r:id="rId7"/>
    <p:sldId id="270" r:id="rId8"/>
    <p:sldId id="264" r:id="rId9"/>
    <p:sldId id="258" r:id="rId10"/>
    <p:sldId id="259" r:id="rId11"/>
    <p:sldId id="260" r:id="rId12"/>
    <p:sldId id="261" r:id="rId13"/>
    <p:sldId id="271" r:id="rId14"/>
    <p:sldId id="267" r:id="rId15"/>
    <p:sldId id="268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7942C-411E-4748-A01C-A15039E6A5DD}" type="datetimeFigureOut">
              <a:rPr lang="de-DE" smtClean="0"/>
              <a:pPr/>
              <a:t>11.11.2018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A6A1C-4F8D-4BB7-850E-1295DCD2EDE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6A1C-4F8D-4BB7-850E-1295DCD2EDEF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6A1C-4F8D-4BB7-850E-1295DCD2EDEF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6A1C-4F8D-4BB7-850E-1295DCD2EDEF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6A1C-4F8D-4BB7-850E-1295DCD2EDEF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6A1C-4F8D-4BB7-850E-1295DCD2EDEF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6A1C-4F8D-4BB7-850E-1295DCD2EDEF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6A1C-4F8D-4BB7-850E-1295DCD2EDEF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6A1C-4F8D-4BB7-850E-1295DCD2EDEF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6A1C-4F8D-4BB7-850E-1295DCD2EDEF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6A1C-4F8D-4BB7-850E-1295DCD2EDEF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6A1C-4F8D-4BB7-850E-1295DCD2EDEF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6A1C-4F8D-4BB7-850E-1295DCD2EDEF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6A1C-4F8D-4BB7-850E-1295DCD2EDEF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6A1C-4F8D-4BB7-850E-1295DCD2EDEF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6A1C-4F8D-4BB7-850E-1295DCD2EDEF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5C09-46E8-4599-867A-79B5D6322C0A}" type="datetimeFigureOut">
              <a:rPr lang="de-DE" smtClean="0"/>
              <a:pPr/>
              <a:t>11.11.2018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4214-111A-4939-9966-2FF9D8D738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5C09-46E8-4599-867A-79B5D6322C0A}" type="datetimeFigureOut">
              <a:rPr lang="de-DE" smtClean="0"/>
              <a:pPr/>
              <a:t>11.11.2018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4214-111A-4939-9966-2FF9D8D738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5C09-46E8-4599-867A-79B5D6322C0A}" type="datetimeFigureOut">
              <a:rPr lang="de-DE" smtClean="0"/>
              <a:pPr/>
              <a:t>11.11.2018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4214-111A-4939-9966-2FF9D8D738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5C09-46E8-4599-867A-79B5D6322C0A}" type="datetimeFigureOut">
              <a:rPr lang="de-DE" smtClean="0"/>
              <a:pPr/>
              <a:t>11.11.2018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4214-111A-4939-9966-2FF9D8D738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5C09-46E8-4599-867A-79B5D6322C0A}" type="datetimeFigureOut">
              <a:rPr lang="de-DE" smtClean="0"/>
              <a:pPr/>
              <a:t>11.11.2018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4214-111A-4939-9966-2FF9D8D738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5C09-46E8-4599-867A-79B5D6322C0A}" type="datetimeFigureOut">
              <a:rPr lang="de-DE" smtClean="0"/>
              <a:pPr/>
              <a:t>11.11.2018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4214-111A-4939-9966-2FF9D8D738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5C09-46E8-4599-867A-79B5D6322C0A}" type="datetimeFigureOut">
              <a:rPr lang="de-DE" smtClean="0"/>
              <a:pPr/>
              <a:t>11.11.2018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4214-111A-4939-9966-2FF9D8D738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5C09-46E8-4599-867A-79B5D6322C0A}" type="datetimeFigureOut">
              <a:rPr lang="de-DE" smtClean="0"/>
              <a:pPr/>
              <a:t>11.11.2018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4214-111A-4939-9966-2FF9D8D738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5C09-46E8-4599-867A-79B5D6322C0A}" type="datetimeFigureOut">
              <a:rPr lang="de-DE" smtClean="0"/>
              <a:pPr/>
              <a:t>11.11.2018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4214-111A-4939-9966-2FF9D8D738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5C09-46E8-4599-867A-79B5D6322C0A}" type="datetimeFigureOut">
              <a:rPr lang="de-DE" smtClean="0"/>
              <a:pPr/>
              <a:t>11.11.2018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4214-111A-4939-9966-2FF9D8D738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5C09-46E8-4599-867A-79B5D6322C0A}" type="datetimeFigureOut">
              <a:rPr lang="de-DE" smtClean="0"/>
              <a:pPr/>
              <a:t>11.11.2018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4214-111A-4939-9966-2FF9D8D738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5C09-46E8-4599-867A-79B5D6322C0A}" type="datetimeFigureOut">
              <a:rPr lang="de-DE" smtClean="0"/>
              <a:pPr/>
              <a:t>11.11.2018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24214-111A-4939-9966-2FF9D8D738A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«Τα ψάρια», 19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320862" cy="6858001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5580112" y="548680"/>
            <a:ext cx="3240360" cy="18722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 </a:t>
            </a:r>
            <a:r>
              <a:rPr lang="de-DE" sz="3600" dirty="0" err="1" smtClean="0"/>
              <a:t>Odysseas</a:t>
            </a:r>
            <a:r>
              <a:rPr lang="de-DE" sz="3600" dirty="0" smtClean="0"/>
              <a:t> Elytis</a:t>
            </a:r>
            <a:r>
              <a:rPr lang="el-GR" sz="3600" dirty="0" smtClean="0"/>
              <a:t> </a:t>
            </a:r>
          </a:p>
          <a:p>
            <a:pPr algn="ctr"/>
            <a:r>
              <a:rPr lang="de-DE" sz="3600" dirty="0" err="1" smtClean="0"/>
              <a:t>Collages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paintings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-24996"/>
            <a:ext cx="3779912" cy="6882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75455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039" y="0"/>
            <a:ext cx="82599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s3.amazonaws.com/s3.timetoast.com/public/uploads/photos/8130501/elytis0.jpg?14783462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69" y="0"/>
            <a:ext cx="88296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www.lifo.gr/uploads/image/350700/Screenshot_9_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4644008" cy="6860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www.lifo.gr/uploads/image/350699/Screenshot_8_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-15635"/>
            <a:ext cx="4283968" cy="687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Έργα ζωγραφικής του Οδυσσέα Ελύτη στο Ίδρυμα Θεοχαράκη | in.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47470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Αποτέλεσμα εικόνας για Ελύτης κολάζ ζωγραφικ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5257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0"/>
            <a:ext cx="5108579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Αποτέλεσμα εικόνας για Ελύτης κολάζ ζωγραφικ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089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3.bp.blogspot.com/-BXPSAiJP8q4/U8v3a7W64sI/AAAAAAAAP04/QXsfZ5-STks/s1600/ceb5cebbcf8dcf84ceb7cf82-cf84cebf-cebcceb1cf8dcf81cebf-cf83cf8ecebcceb1-1988-cf84ceadcebccf80ceb5cf81ce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51777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users.sch.gr/prasidaki/wordpress/wp-content/uploads/2014/07/25CE-259E-25C2-25B5-25CE-259E-25C2-25BB-25CE-259F-25E2-2580-25A6-25CE-259F-25E2-2580-259E-25CE-259E-25C2-25B7-25CE-259F-25E2-2580-259A-26-255B1-25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93684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3.bp.blogspot.com/-LkEpge1_5XU/U9FDlkYxBCI/AAAAAAAAP_0/qI2tKV0dV7A/s1600/cf83ceaccf81cf89cf83ceb7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79744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0"/>
            <a:ext cx="3059832" cy="6837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Bildschirmpräsentation (4:3)</PresentationFormat>
  <Paragraphs>17</Paragraphs>
  <Slides>15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nikosvoula</dc:creator>
  <cp:lastModifiedBy>nikosvoula</cp:lastModifiedBy>
  <cp:revision>7</cp:revision>
  <dcterms:created xsi:type="dcterms:W3CDTF">2018-10-21T05:57:50Z</dcterms:created>
  <dcterms:modified xsi:type="dcterms:W3CDTF">2018-11-11T16:10:41Z</dcterms:modified>
</cp:coreProperties>
</file>