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E60EC-A3FF-4889-9B82-7E1CC52DB1A1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2FCA-5BD8-4191-8F40-904696DA87A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A2FCA-5BD8-4191-8F40-904696DA87A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ihand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ihand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ihand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ihand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ihand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platzhalt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25A4DA9-5FEF-4F4A-BB61-091C68615238}" type="datetimeFigureOut">
              <a:rPr lang="de-DE" smtClean="0"/>
              <a:pPr/>
              <a:t>13.11.2018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027F112-5088-4469-827E-289232F0B5ED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s://www.dropbox.com/s/1l98d5zgns0ul9x/Poem%20Odysseus%20Elytis.doc?dl=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K8uIlD-gkx8" TargetMode="Externa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wordle.net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e.kahoot.it/kahoots/my-kahoot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dropbox.com/s/lxpkzqr2iugdspr/Biography%20Odysseus%20%20Elytis%20.docx?dl=0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Odysseus%20Elytis%20Biografy.html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ropbox.com/s/6wasv7mmb5f3dad/Odysseas%20Elytis%20collages%20.ppt?dl=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dropbox.com/s/lxpkzqr2iugdspr/Biography%20Odysseus%20%20Elytis%20.docx?dl=0" TargetMode="External"/><Relationship Id="rId5" Type="http://schemas.openxmlformats.org/officeDocument/2006/relationships/hyperlink" Target="https://www.tate.org.uk/kids/explore/what-is/surrealism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e.kahoot.it/kahoots/my-kahoot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1.bp.blogspot.com/-LIhEGLeKwsE/V_8sNeEgIWI/AAAAAAAACog/Vo5U0OqViAYHX56CxR9LCZLvwXFpG1jDQCLcB/s1600/blog0-n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08323"/>
            <a:ext cx="9144000" cy="2949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0" name="Picture 4" descr="http://hania.news/wp-content/uploads/2017/01/PALIO-LIMANI-XAN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8721844" cy="3652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82" name="Picture 6" descr="https://www.immuconcept.org/wp-content/uploads/2016/09/welco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645951">
            <a:off x="904855" y="2566876"/>
            <a:ext cx="3997570" cy="2173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feld 4"/>
          <p:cNvSpPr txBox="1"/>
          <p:nvPr/>
        </p:nvSpPr>
        <p:spPr>
          <a:xfrm>
            <a:off x="5940152" y="2852936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Chania</a:t>
            </a:r>
            <a:endParaRPr lang="de-DE" sz="5400" dirty="0">
              <a:solidFill>
                <a:srgbClr val="FFFF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83568" y="6150114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2o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gymnasio</a:t>
            </a:r>
            <a:r>
              <a:rPr lang="en-US" sz="4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Eleftheriou</a:t>
            </a:r>
            <a:r>
              <a:rPr lang="en-US" sz="4000" dirty="0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Venizelou</a:t>
            </a:r>
            <a:endParaRPr lang="de-DE" sz="4000" dirty="0" smtClean="0"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323528" y="260648"/>
            <a:ext cx="4752528" cy="6336704"/>
          </a:xfrm>
          <a:prstGeom prst="rect">
            <a:avLst/>
          </a:prstGeom>
          <a:noFill/>
          <a:ln w="28575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Rechteck 1"/>
          <p:cNvSpPr/>
          <p:nvPr/>
        </p:nvSpPr>
        <p:spPr>
          <a:xfrm>
            <a:off x="611560" y="836712"/>
            <a:ext cx="381642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Monotype Corsiva" pitchFamily="66" charset="0"/>
              </a:rPr>
              <a:t>Let’s do a little</a:t>
            </a:r>
            <a:endParaRPr lang="de-DE" sz="4400" dirty="0">
              <a:latin typeface="Monotype Corsiva" pitchFamily="66" charset="0"/>
            </a:endParaRPr>
          </a:p>
        </p:txBody>
      </p:sp>
      <p:pic>
        <p:nvPicPr>
          <p:cNvPr id="3" name="Picture 4" descr="http://www.nationalreadinggroupmonth.com/images/homepg_photo_20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54202" cy="25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feld 3"/>
          <p:cNvSpPr txBox="1"/>
          <p:nvPr/>
        </p:nvSpPr>
        <p:spPr>
          <a:xfrm rot="20910945">
            <a:off x="430048" y="4003297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 smtClean="0">
                <a:latin typeface="Monotype Corsiva" pitchFamily="66" charset="0"/>
              </a:rPr>
              <a:t>Reading</a:t>
            </a:r>
            <a:endParaRPr lang="de-DE" sz="8800" dirty="0">
              <a:latin typeface="Monotype Corsiva" pitchFamily="66" charset="0"/>
            </a:endParaRPr>
          </a:p>
        </p:txBody>
      </p:sp>
      <p:pic>
        <p:nvPicPr>
          <p:cNvPr id="43010" name="Picture 2" descr="https://encrypted-tbn0.gstatic.com/images?q=tbn:ANd9GcSKPls9LV2NjYrvYu0zTaslcf5ZgfzI_TiONmc6RrJtt3CIHrD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9276" y="4977010"/>
            <a:ext cx="3514725" cy="1304926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5508105" y="1916832"/>
            <a:ext cx="3240360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Monotype Corsiva" pitchFamily="66" charset="0"/>
              </a:rPr>
              <a:t>Listen to the song</a:t>
            </a:r>
            <a:endParaRPr lang="de-DE" sz="4000" dirty="0">
              <a:latin typeface="Monotype Corsiva" pitchFamily="66" charset="0"/>
            </a:endParaRPr>
          </a:p>
        </p:txBody>
      </p:sp>
      <p:pic>
        <p:nvPicPr>
          <p:cNvPr id="43012" name="Picture 4" descr="https://static.brusheezy.com/system/resources/previews/000/020/602/non_2x/modern-music-notes-brush-pack-photoshop-brushes.jpg"/>
          <p:cNvPicPr>
            <a:picLocks noChangeAspect="1" noChangeArrowheads="1"/>
          </p:cNvPicPr>
          <p:nvPr/>
        </p:nvPicPr>
        <p:blipFill>
          <a:blip r:embed="rId5" cstate="print"/>
          <a:srcRect l="4859" t="20826" r="4859" b="19283"/>
          <a:stretch>
            <a:fillRect/>
          </a:stretch>
        </p:blipFill>
        <p:spPr bwMode="auto">
          <a:xfrm rot="1077540">
            <a:off x="6064284" y="780150"/>
            <a:ext cx="2628425" cy="1220509"/>
          </a:xfrm>
          <a:prstGeom prst="rect">
            <a:avLst/>
          </a:prstGeom>
          <a:noFill/>
        </p:spPr>
      </p:pic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5364089" y="3933056"/>
            <a:ext cx="37799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 tooltip="Song"/>
              </a:rPr>
              <a:t>www.youtube.</a:t>
            </a:r>
            <a:endParaRPr kumimoji="0" lang="el-GR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9552" y="5661248"/>
            <a:ext cx="38884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u="sng" dirty="0" smtClean="0">
                <a:hlinkClick r:id="rId7" tooltip="Poem"/>
              </a:rPr>
              <a:t>www. Poem  Odysseus Elytis.</a:t>
            </a:r>
            <a:endParaRPr lang="de-DE" sz="2000" dirty="0" smtClean="0"/>
          </a:p>
          <a:p>
            <a:pPr algn="ctr"/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https://image.shutterstock.com/z/stock-photo-word-cloud-of-word-love-in-multiple-languages-147478736.jpg"/>
          <p:cNvPicPr>
            <a:picLocks noChangeAspect="1" noChangeArrowheads="1"/>
          </p:cNvPicPr>
          <p:nvPr/>
        </p:nvPicPr>
        <p:blipFill>
          <a:blip r:embed="rId3" cstate="print"/>
          <a:srcRect b="10836"/>
          <a:stretch>
            <a:fillRect/>
          </a:stretch>
        </p:blipFill>
        <p:spPr bwMode="auto">
          <a:xfrm>
            <a:off x="0" y="0"/>
            <a:ext cx="9182146" cy="5949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hteck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Make  your own </a:t>
            </a:r>
            <a:r>
              <a:rPr lang="en-US" sz="2800" dirty="0" err="1" smtClean="0">
                <a:solidFill>
                  <a:schemeClr val="tx1"/>
                </a:solidFill>
              </a:rPr>
              <a:t>wordcloud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</a:rPr>
              <a:t>C</a:t>
            </a:r>
            <a:r>
              <a:rPr lang="en-US" sz="2800" dirty="0" smtClean="0">
                <a:solidFill>
                  <a:schemeClr val="tx1"/>
                </a:solidFill>
              </a:rPr>
              <a:t>hoose from Elytis’ poem words or phrases you like the most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467544" y="404664"/>
            <a:ext cx="3744416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 smtClean="0">
                <a:hlinkClick r:id="rId4" tooltip="Wordcloud"/>
              </a:rPr>
              <a:t>www.wordle.net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media.istockphoto.com/photos/opera-singer-picture-id483957389?k=6&amp;m=483957389&amp;s=612x612&amp;w=0&amp;h=l3y6HxeVuzx-IV8VXVQeXRP00LO8-1aFFspJ-TWneyI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3" name="Ovale Legende 2"/>
          <p:cNvSpPr/>
          <p:nvPr/>
        </p:nvSpPr>
        <p:spPr>
          <a:xfrm>
            <a:off x="0" y="188640"/>
            <a:ext cx="3707904" cy="2664296"/>
          </a:xfrm>
          <a:prstGeom prst="wedgeEllipseCallout">
            <a:avLst>
              <a:gd name="adj1" fmla="val 69882"/>
              <a:gd name="adj2" fmla="val 48785"/>
            </a:avLst>
          </a:prstGeom>
          <a:solidFill>
            <a:schemeClr val="bg1">
              <a:lumMod val="95000"/>
              <a:lumOff val="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 smtClean="0"/>
          </a:p>
          <a:p>
            <a:pPr algn="ctr"/>
            <a:r>
              <a:rPr lang="en-US" sz="4000" dirty="0" smtClean="0"/>
              <a:t>Let’s  all play</a:t>
            </a:r>
          </a:p>
          <a:p>
            <a:pPr algn="ctr"/>
            <a:r>
              <a:rPr lang="de-DE" sz="4000" b="1" u="sng" dirty="0" smtClean="0">
                <a:solidFill>
                  <a:schemeClr val="tx1">
                    <a:lumMod val="95000"/>
                  </a:schemeClr>
                </a:solidFill>
                <a:hlinkClick r:id="rId4" tooltip="puzzle"/>
              </a:rPr>
              <a:t>kahoot!!!</a:t>
            </a:r>
            <a:endParaRPr lang="de-DE" sz="4000" u="sng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endParaRPr lang="en-US" sz="4000" dirty="0" smtClean="0"/>
          </a:p>
        </p:txBody>
      </p:sp>
      <p:sp>
        <p:nvSpPr>
          <p:cNvPr id="4" name="Rechteck 3"/>
          <p:cNvSpPr/>
          <p:nvPr/>
        </p:nvSpPr>
        <p:spPr>
          <a:xfrm>
            <a:off x="3671392" y="0"/>
            <a:ext cx="5472608" cy="8640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de-DE" u="sng" dirty="0" smtClean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020272" y="3429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2ogymnelbeniz</a:t>
            </a:r>
            <a:endParaRPr lang="de-DE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7236296" y="40050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Nik52547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 descr="Αποτέλεσμα εικόνας για animasi peny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0180" name="AutoShape 4" descr="Αποτέλεσμα εικόνας για animasi penyai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0182" name="Picture 6" descr="Αποτέλεσμα εικόνας για poet"/>
            <p:cNvPicPr>
              <a:picLocks noChangeAspect="1" noChangeArrowheads="1"/>
            </p:cNvPicPr>
            <p:nvPr/>
          </p:nvPicPr>
          <p:blipFill>
            <a:blip r:embed="rId3" cstate="print"/>
            <a:srcRect l="27402"/>
            <a:stretch>
              <a:fillRect/>
            </a:stretch>
          </p:blipFill>
          <p:spPr bwMode="auto">
            <a:xfrm>
              <a:off x="2566021" y="0"/>
              <a:ext cx="6577979" cy="6858000"/>
            </a:xfrm>
            <a:prstGeom prst="rect">
              <a:avLst/>
            </a:prstGeom>
            <a:noFill/>
          </p:spPr>
        </p:pic>
        <p:sp>
          <p:nvSpPr>
            <p:cNvPr id="5" name="Rechteck 4"/>
            <p:cNvSpPr/>
            <p:nvPr/>
          </p:nvSpPr>
          <p:spPr>
            <a:xfrm>
              <a:off x="0" y="0"/>
              <a:ext cx="2555776" cy="68580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6" name="Ovale Legende 5"/>
          <p:cNvSpPr/>
          <p:nvPr/>
        </p:nvSpPr>
        <p:spPr>
          <a:xfrm>
            <a:off x="179512" y="332656"/>
            <a:ext cx="3024336" cy="1728192"/>
          </a:xfrm>
          <a:prstGeom prst="wedgeEllipseCallout">
            <a:avLst>
              <a:gd name="adj1" fmla="val 46248"/>
              <a:gd name="adj2" fmla="val 57690"/>
            </a:avLst>
          </a:prstGeom>
          <a:solidFill>
            <a:schemeClr val="bg1"/>
          </a:solidFill>
          <a:ln w="3810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Now it’s your turn….!</a:t>
            </a:r>
            <a:endParaRPr lang="de-DE" sz="3200" dirty="0"/>
          </a:p>
        </p:txBody>
      </p:sp>
      <p:sp>
        <p:nvSpPr>
          <p:cNvPr id="8" name="Textfeld 7"/>
          <p:cNvSpPr txBox="1"/>
          <p:nvPr/>
        </p:nvSpPr>
        <p:spPr>
          <a:xfrm>
            <a:off x="323528" y="2348880"/>
            <a:ext cx="33843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Write your own poem</a:t>
            </a:r>
          </a:p>
          <a:p>
            <a:r>
              <a:rPr lang="en-US" sz="4000" dirty="0">
                <a:solidFill>
                  <a:schemeClr val="bg1"/>
                </a:solidFill>
                <a:latin typeface="Monotype Corsiva" pitchFamily="66" charset="0"/>
              </a:rPr>
              <a:t>a</a:t>
            </a:r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bout Summer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Monotype Corsiva" pitchFamily="66" charset="0"/>
              </a:rPr>
              <a:t>5  to 10 verses …!</a:t>
            </a:r>
            <a:endParaRPr lang="de-DE" sz="4000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5657671"/>
            <a:ext cx="8820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… you can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also find a picture you like </a:t>
            </a:r>
            <a:r>
              <a:rPr lang="en-US" sz="3600" dirty="0">
                <a:solidFill>
                  <a:schemeClr val="bg1"/>
                </a:solidFill>
                <a:latin typeface="Monotype Corsiva" pitchFamily="66" charset="0"/>
              </a:rPr>
              <a:t>a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nd put</a:t>
            </a:r>
            <a:r>
              <a:rPr lang="el-GR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 it</a:t>
            </a:r>
            <a:r>
              <a:rPr lang="el-GR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 together</a:t>
            </a:r>
            <a:r>
              <a:rPr lang="el-GR" sz="3600" dirty="0" smtClean="0">
                <a:solidFill>
                  <a:schemeClr val="bg1"/>
                </a:solidFill>
                <a:latin typeface="Monotype Corsiva" pitchFamily="66" charset="0"/>
              </a:rPr>
              <a:t> !</a:t>
            </a:r>
            <a:r>
              <a:rPr lang="en-US" sz="3600" dirty="0" smtClean="0">
                <a:solidFill>
                  <a:schemeClr val="bg1"/>
                </a:solidFill>
                <a:latin typeface="Monotype Corsiva" pitchFamily="66" charset="0"/>
              </a:rPr>
              <a:t> </a:t>
            </a:r>
            <a:endParaRPr lang="de-DE" sz="36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www.ithesis.gr/wp-content/uploads/2016/10/image519.jpeg"/>
          <p:cNvPicPr>
            <a:picLocks noChangeAspect="1" noChangeArrowheads="1"/>
          </p:cNvPicPr>
          <p:nvPr/>
        </p:nvPicPr>
        <p:blipFill>
          <a:blip r:embed="rId3" cstate="print"/>
          <a:srcRect l="8581" r="24914"/>
          <a:stretch>
            <a:fillRect/>
          </a:stretch>
        </p:blipFill>
        <p:spPr bwMode="auto">
          <a:xfrm>
            <a:off x="323528" y="548680"/>
            <a:ext cx="5251533" cy="4149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feld 5"/>
          <p:cNvSpPr txBox="1"/>
          <p:nvPr/>
        </p:nvSpPr>
        <p:spPr>
          <a:xfrm>
            <a:off x="5724128" y="1412776"/>
            <a:ext cx="30963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Odysseus </a:t>
            </a:r>
            <a:endParaRPr lang="el-GR" sz="6600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en-US" sz="6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Elytis</a:t>
            </a:r>
            <a:endParaRPr lang="de-DE" sz="66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11560" y="5301208"/>
            <a:ext cx="71287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 to our lesson !!!</a:t>
            </a:r>
            <a:endParaRPr lang="de-DE" sz="4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Users\nikosvoula\Desktop\Εράσμους\Elytis Photo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5418" y="1628800"/>
            <a:ext cx="4105988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698" name="AutoShape 2" descr="data:image/jpeg;base64,/9j/4AAQSkZJRgABAQAAAQABAAD/2wCEAAkGBxMREhIQEhMWFRMVFRIQEhAVFRAVEBIQFRUWFhUSFRUYHSggGBolGxUVITEhJSkrLi4uFx8zODMtNygtLisBCgoKDg0NFw8QFSsdFR0tKy0rLS0tLS0tKy0rKystLS03KzcrKy0rNysrNystKys3NysrKystKystKy0tKysrK//AABEIAQEAxAMBIgACEQEDEQH/xAAcAAABBQEBAQAAAAAAAAAAAAAAAgMEBQYBBwj/xABMEAABAwIDAwMQBgcGBwAAAAABAAIDBBEFITEGEkFRYXEHEyIyMzRUcnSBkaOxs9HSF1KSocHTIyRCYnOTshQVFmNk8ENEgqLC4fH/xAAXAQEBAQEAAAAAAAAAAAAAAAAAAQID/8QAHBEBAQEBAQEBAQEAAAAAAAAAAAERAjEhEkED/9oADAMBAAIRAxEAPwBjbba6oo6lsELYiwwslJkY8vu58gOkgys0Ksh28rHfswfy5vzVD6qZ/XmeTR+8mVHR3sAuFd5Gyp9tap37MP2JvzFKG1dV9WH7Ev5iysMm6VLhkKz9a+NCNqqn6sX2JfzEtu09Sf2YvsyfmKkaU+x+gTafFs3aap5IvsSfmLv+JKnki+w/8xQI2pD5LG3FNp8Wrdoam3axfYf+YuHaGp+rF9mT8xQRzJRZfIhNp8WDdoKm3axfYk/MS249UH9mL7D/AJ1DY3dGfmUiNzRqU2p8SBjFR9WPzNf86kw4nKdWtH/TJb2qPFUtGqejqW8CmokRVkpNuwv4r/xKfL5/3PQfimQQ8gi3SpTCRkqEB8v7noPxXTJL+79k/FSGBSL6KogNMv7vL2p+KcDJT9X0H4qc14BTrTdXDVYGyh4ad3MX0PxU5mHy/u+g/FOv7ZjuLSrqEqyM2qI4bJzeg/FdZhkh5PQfir9OM4K/lP1WUe3dJaeGS4nazuknju9qFMX9PH+qq8CuYf8ATRW/mTLPYXKSTfRaHqqD9eZ5NF7yZZqj1y4XUrcWMcnZX9CsYidTkFAoyCRbpPQpIkJ86w0mxuUuI5+ZV7VYU0dwTyBQSG8yWe20umGtvlx/3mlxMPKSgecf/iWJ+QJGQ1S2PA5z0IFHeIzt0qRTxDLimGOcRplzp6OB5I7KwQTGbg1AUtjGHLdChinbbM3S46ZugJuOdVEttGL3Y4i3A6JxnXge1uo0VJJc7sl+NildfmbkWOPONFUTmNkOtm8xUhkJ4uv0cFBZVEjsg5p5bJwb9snXH3qiXGwXzJ6U+4G2RKhx7+WQUwOPIiUieV3WySM8lf0E281p5gs5McnD0K7wcXY3oWol8WYKWwpIXWrbDM1ndJPHd7UIrO6SeO72oWG3kPVUcBXMv4NH7yZZVkgGi0fVefatZ5NH7yZZBjjkOa6mLKuqSTQjiLFTYFVYfnmrOnas1qJb5dwct1JpK7gVDMd7XTkbRxUVZxycU7A/luOhV0L7fBS6e7uIUE0hvE+lLZK0dr9yUyEcc1JGQ09CCOJHHgfOpMO+RwXWXPDzJtg7LmVRPhjdYHLJLDiP2c0UUpFxb70/K4i3psgTF1zW33p+OolHAkJbowWnM3tfzquwupddwJvYqoszUOIs5hXaeQZi1ih097cPYpFgbHlyVR2I86k3yuEwGhdAGnoQNVku6wvORCuMAkBYCFRYuCYzlyehXGyjbQ+f7lZ6l8X4C61JB511rl0YZqs7pJ4zvahFb3STxne1Cw28c6rTL1rPJo/eTLHgZ+hbrqosBq2H/Tx+8mWK62SchkprWJ2HAbpty2VxSR2115FBw+mIaeU5lWcLc1mrCptEjdUuWO9kyW2zWVNgXKdgqwMuA4pmR27nxKgOl1zVGoZibWjUdPFIGNi+WayT5HmwBSw6RMGyZj4yu0dKksxmI8QvP6ipe0XPoCrpMSfe4BCuJr1qlxBhOoIVpG8Ea3XjdPjb2kZmy0+E7SO0JyTMHogqAoFM1oa4jXM3VTTVxdcm9uFlN67aO/MVNMS6ebearSC7m7t8xoOVYijxUAW4gqUNqGseOTjnommNjCb5HI8QnWtA1I86yNTtW12YOnG4USbaAusN779FdTGzruzYWtzuRotHhkIbG1oXneCYheRoDt6/BekUL7tBtZa5Z6SWXSmBAQzVdGGcrO6SeM72oRWd0f4zvahYbeVdUpoNa0E600Vv5kyzdNSkmwFrLWdUCAOrWEWv1iID+ZMq2CINAOp4DnXO10hNNSqY2K1suF086I7ov2x4DRIlcbqDjwbZKI8kKW0rkgQVNTnZQpoTyqzqYgc8weZVUlO5xyVgSZNzUhDseibrd3QE1/cmd3kkcRdLn2eY4DcdblutfGbv8I/xHG7setE55aXXXVzHXHWiLajip2DbLiN7ZJHBwBBAH4q1xTCmTOEgsy2QtqelLZ/CS/1nqeCOUFzcuYqPFOGO3eQq2ZhBJO66xORtoVQ19C6OSx5dUGwwycmwJ48FqywmPLQBYrBARur0Gli3o+ext0rCvPK6qEbnNGuvQs9X1O9kTqrbF8Mka9wva5OfwVRVbNVA7IN3hyjVdOcZrlIxxybI3oJV/h9A52bnA8wKrcD2Zc7eMzS0WyHFSf8AD9RC7rsV90HS5050sizXouydE3rgfawA04gr0SiFhYHnWP2UZ+rh5ALnalaTCnG5Ccs9LxoyQ1A0XWBdGGbrO6SeM72oRV90k8d3tQsNvOdvA3+1tJ4QR+8lVdQgk5jIKVt00/3gz6v9mi9PXJkxC/kXOtzxZMYLX14c9yqqVx3rFWe/kByW86q61xDs+VRSg9ODOyjNKfjNskHTTXTJj3DopkLudSwwOGYQVbI2v4dKP7qOrXeYpdVA6M3HoSI8SIyOSCRTYZMOIKfnw91s/QEmPGNM119Y557G5ugjtpg0XHpVLV0m+7ePKtVJDu2aeIVfXC2Q86oraBgC3WDFxYLaLEwtzJWw2bm7Hc89/wAERXbRYc1zy12XEO51U0+HSt7QlwHOt1i1EJGg8QMvgs3DXdacWnI8hQR6eOUkfo3X5TotLRUpayzgLnXoUOLFQeIVjSyiQ31HKgsqGMNbuWy1Vlh/bquhaT2IOvpCvcOpdwWOZ5V05Y6WAC61A0XGrbDO1ndJPGd7ULtWf0knju9qFht5h1Qo3GsZY/8ALx+8l+Kqo3lrAdSr3qgG04d/kxj/AL5FQNvuNXOuk8WVNXB1m8cvSoeJNIdvE3vmoQdY38yW52v4oHmSqQJeKrmyJ+Oa6CfBy36QpcZOt/Mq1j1JjlUE4yhwskPw1rr2CVDYjnU6k9iCsjwbmVrR0oYL26FMYMrk8wSalwA10GSqKesms4kqtnkB1UXE6svfYdHnUIlwzKKuqaDnWjwVhGWh4LMYZPe3ItnhLLgEaqpVo1pLLHXlVNiuDNm7IZOGV+VaCHkVe6d29lbI2PQqjOR4LunPNXNI7dAA/wDSuJIQRfjZVMjCCVnF1Y4ZNeVluVa5o0WP2eZvTt5GgkrYtXTlz6OoYgIYtss3V90f4zvahFX3STxne1dWG3mfVHualjf8mP8ArkVQRYWVzt629XH/AAY/eSKnlOZC51uIrk4MxmkOCUEVFfkU7Ac0St5ExHkdUFpGFKhF9VEpsxfgpkJ4ILCBuWXpU6EZc6gQOspED7ZnzKCwdMG6nRUGNYle9jYC6cxKp4DUqjxWE9bIGpVQxhb79kc7klW2417SOPKsZTYgYm7pBuE23H5Gk5ZLX5qa2NI3dWmwKqsbErDYTiweLnXkWooahps4FRW3jkvYqlxJ3WZwCbiQb/QeIXKWu58lRbYVrxPG63YAEXU1MbWhqQRnnkAE1iTNCOKo8GrrgeZXz37zbKlW+ylPaNzzqTYHmV+AoWFQ7kTW81/Spm8ukjnToQ0rjSucVpGdrO6P8Z3tQuVfdH+M72oWG3m+35tWRu5ImX/mSKlqdSVdbfn9aaP8iM+sl+Cop35ArnXSGHO+CAbJF8yEh7skD5N1GnFilRyrlVmEEqjmysp4fkqilcrBj0E2KpANyVJZiDCDY6BVDrOyTbQO1GnHnKCe27jvHjonntDsk1G+wCcuEFRX4a14OQvwPIsrW4eWZWW9cBb2qJNE12ovkrLYzeWGpA5jsvOtVhXXn5R59KkDC49QM1Y4a0RuNvOrbpJi5wLCJb70pFvqg/ip20OHddheAMwLt6QnaSpyHIrATtIH+8lFYXA6kiwPLny35FucK/SFreUj0LDYlT9Zq3tHavIe3z6hei7D097yHRosOnJIla8DggIXQurmWw8q4XZ3+5I3kkPSooqvuj/Gd7UIqO3eeVxP3oWG2R2rwVtRIHA2e2MBp5RvPIB9KxFTTvjJY9tiPQRzLSbZ7UijrY43Nux0Mby4dsD1yUH2JNXWwVsR609pcBvDl6Cs2VuVj6g2zCTGQVyV3A5HiOKiddseZFPCWzrc6mSgFqrKnUOHDVTqOQOaURyk4qX1zgoseRI+9SYQoqTEMrqLv7riVPhZlZR6ujByQQarFGjR2a7HiII1+KjPwdgNyL36UpuGRfV+8/FVEs1TeX71IhrI75uAUIYHC7m85T7dnYtD6QSg0VKYXAdkLp2omgjG8XDkKp4tm4st2Qt5t4qyhwaFozIcec3/ABUVz+/4LAB/mzTUu0LA7cY7ssjY30VrT0MAO/utJGgsLJqtwqN72yFouONuCqI1SDK+N1tG2v8AevUNkafcpm5WJuTyrCUMO89rBY3cG2C9Tp4gxoYNGiyvDPbpCCEpBAXRzUWOVrowS3VUuHY295sclocRhBVBPThhJaFitxYB180JuJ12tPKAUKLjx3qy9+xeTR+9mWHp6p8ZuxxaeZbfqzd+xeTR+9mWCXaeOd9WcOLOJ/SG/C/HzlSXzbw/FUaWyUhZvKzpeQS3uCn8Pl3XFvBUkdRndTjMDZw4arN5blXUxtmF2KfnUSGpD2pDSL5LDa/pagaKaBdUlEc1atl4KDs9MoEsJ1GStYnXOeiddT3zGnFBng56lNie8cQraOiBy+9SYcPIOuSCgbQyA9sQV0Qyg5klaymwwnPUBTHYUNURTYQx1rlXAZdpvqlNgHagJYFukoJ+xOHl8r5XDsYyA0/WdzLeAqHhNKIoWMAtlvHxjqpzQuvMc+r9JBSXJZCS9VlVYhMGgrC41jxa4gdH4K+2urTG02XnMeINdJ2XE2N/T+C59OnMek4fLvRRO5WMPpAK6jDXDrMVtOtx26N0IUV5D1Z+/YvJo/ezLArfdWfv2LyaP3sywK7zxxvoQhCqFXSmyFIRdBJjqC3QpwVpuoSAVn8xr9VeUeI8quqSuB4rFtdZSqasLSs3hqdt5DUKzp5FjaHELhXtPVXGZXOukaKMjThxUi/PkqKGs59VLimyGd1lV/SS24qayS+qoWTWtnkpJqedVFrIRn7U9gWHmWZrv+Gw3ceU8B/vkVQJsgOJ0XoGC0XWYmt4kbzucla5ms1PslgpICU0Lo5glIeUpxSH6IMbtnDdhXkFQbON+BXtu0cd2FeM43Buvd0rlXbnx6ts669JSnlggPq2oSdmO86TyeD3bUIzXlfVn79i8mj97MsCt91Zu/YvJme9mWBXeeOV9CEIVQIQhAIQhB1C4hA9FMWnJWcOLka3VOuKXmVqdWNHT40ArGkxcHisYCnY5QOBv02WL/m1O3osGMA8dOVTKCZ87tyFrpHH6ouBzuPALzSCuLTewPTcherdQlr3S1Mt7MIALeVyz+Gv3rW4LgT6eSMzWc857ozDfiVumBUmKOtNErxhyV5Z6roSmpKVZbZJKQ/RLckPUFFi7bgryraen7InnXrWJaFeZbWMzPSVzrry1+zY/U6XyeD3bULuznelL/Ag921dUSvKerN37F5Mz3sywK33Vm79i8mZ72ZYFd545X0IQhVAhCEAhCEAhCEAhCEAhCECgveuoZQ7lG6YjN7yB0BeCBbjY3qiz4e0QlgfCP2dHC/HnUrUe64yB12JXbBkF5zS7f0lX1t2+GOBzY8gFbyjr45Ggska7L9lwPsXOetVMSt5N3SmlbZDkh5S3OSHFQVOIaFedbVN16V6PXDIrz3aduvnXOuvLSbPt/Vab+DCPVtQjA+9qf8Agxf0BCI8n6s3fsXkzPezLArfdWbv2LyZnvZlgl2njlfXEIXVUcQhCAQhCAQhCAQhCAQhdQLgHZC/KpVUAb2BuOPKFFj1Ctd4kDQjis9XG+Zqra8hTqDFpISHRSOjcMwWkgX6ExV0xGYzBURPlTcepbNdVuoiIbVN68z6zcnj48V7Bs5tJT1zBJA8G+rCRvt5iF8nskIVng2LyU8jZYnlj2kZjQjkI4qYa+syU24rJbBbbsxCMNeQ2oAO+zQG3ELWPUVArdFgdpR2y39XoVhNpG62WOm+V5gne1P/AAYv6AuLuDd7wfwov6AhB5N1Zu/YvJme9mWDXqvVM2Vq6yqjlp4d9ghbGXb8LRvCSR1uyeODmrJfR5iXg3rab512jlYywCCFqfo7xLwb1tN86Po7xLwb1tN86qMqhar6O8S8G9bTfOj6O8S8G9bTfOi4yqFqvo7xLwb1tN86Po7xLwb1tN86GMqhan6PMS8G9bTfOj6O8S8G9bTfOiMshan6O8S8G9bTfOj6O8S8G9bTfOgyy7daj6O8S8G9bTfOu/R3iXg3rab50GXCs6F/YnK6th1PMS8G9bTfOnodg8RF/wBW5u6035iz19b5+KrdGnAi9+RVVXDuOt6FsI9iMQGtMTzddpre8SZdg68gj+zG5zH6Wly5u6LPNWzWLRdan6PMS8G9bTfOj6O8S8G9bTfOumsYpMLxGSCRskbi1wNw78OhfQewG2ra+PcfZs7Rmz64H7YP4LxcdTzEvBvW03zqywHZXFqSVk0dObtN7CanFxxHbrFjUr3mqGSxm0LMj0rUU9YXxsdI3rchaN+Mlp3XcRcGxVNitE5990X4rF+tT4k4Q39BB/Ci/oC4naOMtjY05FrGNtlwaB+CEa08P/H8GriELTBS4hCqBcQhFBXEIQASiuoRCUBdQg6uLqFBxJC6hRS2rj9POEIUikBdKELSOBdQhKQRpMuvp9iELLRJ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29699" name="Picture 3" descr="C:\Users\nikosvoula\Desktop\Εράσμους\Elytis Photo\Downloa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2526164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hteck 4"/>
          <p:cNvSpPr/>
          <p:nvPr/>
        </p:nvSpPr>
        <p:spPr>
          <a:xfrm>
            <a:off x="323528" y="332656"/>
            <a:ext cx="8496944" cy="612068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4303455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</a:schemeClr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dobe-garamond-pro"/>
                <a:ea typeface="Calibri" pitchFamily="34" charset="0"/>
                <a:cs typeface="Times New Roman" pitchFamily="18" charset="0"/>
              </a:rPr>
              <a:t>Odysseus Elytis</a:t>
            </a:r>
            <a:endParaRPr kumimoji="0" lang="de-DE" sz="40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l-GR" sz="4000" b="0" i="1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</a:schemeClr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dobe-garamond-pro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923928" y="836712"/>
            <a:ext cx="446449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Monotype Corsiva" pitchFamily="66" charset="0"/>
              </a:rPr>
              <a:t>Let’s do a little</a:t>
            </a:r>
            <a:endParaRPr lang="de-DE" sz="4400" dirty="0">
              <a:latin typeface="Monotype Corsiva" pitchFamily="66" charset="0"/>
            </a:endParaRPr>
          </a:p>
        </p:txBody>
      </p:sp>
      <p:sp>
        <p:nvSpPr>
          <p:cNvPr id="10" name="Textfeld 9">
            <a:hlinkClick r:id="rId5" tooltip="Biografy"/>
          </p:cNvPr>
          <p:cNvSpPr txBox="1"/>
          <p:nvPr/>
        </p:nvSpPr>
        <p:spPr>
          <a:xfrm>
            <a:off x="539552" y="5013176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hlinkClick r:id="rId5"/>
              </a:rPr>
              <a:t>www. Biography</a:t>
            </a:r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lkenförmige Legende 4"/>
          <p:cNvSpPr/>
          <p:nvPr/>
        </p:nvSpPr>
        <p:spPr>
          <a:xfrm>
            <a:off x="5004048" y="836712"/>
            <a:ext cx="4139952" cy="2664296"/>
          </a:xfrm>
          <a:prstGeom prst="cloudCallout">
            <a:avLst>
              <a:gd name="adj1" fmla="val -49519"/>
              <a:gd name="adj2" fmla="val 63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0722" name="Picture 2" descr="C:\Users\nikosvoula\Desktop\Εράσμους\Elytis Photo\%CE%9E%C2%B5%CE%9E%C2%BB%CE%9F%E2%80%A6%CE%9F%E2%80%9E%CE%9E%C2%B7%CE%9F%E2%80%9A+26%5B1%5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375993" cy="27289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 rot="21029577">
            <a:off x="566720" y="280915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rPr>
              <a:t>Crossword</a:t>
            </a:r>
            <a:endParaRPr lang="de-DE" sz="5400" dirty="0">
              <a:solidFill>
                <a:schemeClr val="tx2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30724" name="Object 4">
            <a:hlinkClick r:id="rId5" action="ppaction://hlinkfile" tooltip="Βιογραφικό"/>
          </p:cNvPr>
          <p:cNvGraphicFramePr>
            <a:graphicFrameLocks noChangeAspect="1"/>
          </p:cNvGraphicFramePr>
          <p:nvPr/>
        </p:nvGraphicFramePr>
        <p:xfrm>
          <a:off x="5436096" y="1484784"/>
          <a:ext cx="3261781" cy="1031340"/>
        </p:xfrm>
        <a:graphic>
          <a:graphicData uri="http://schemas.openxmlformats.org/presentationml/2006/ole">
            <p:oleObj spid="_x0000_s30724" name="Package" showAsIcon="1" r:id="rId6" imgW="2477160" imgH="685800" progId="Package">
              <p:embed/>
            </p:oleObj>
          </a:graphicData>
        </a:graphic>
      </p:graphicFrame>
      <p:pic>
        <p:nvPicPr>
          <p:cNvPr id="9" name="irc_mi" descr="https://lh3.googleusercontent.com/-lxZITcd0AUQ/TWkIZmDzT9I/AAAAAAAADgM/1T-b1NB7R44/s1600/%25CE%25BF%25CE%25BF%25CE%25BF%25CE%25BF%25CE%25BF%25CE%25BF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933056"/>
            <a:ext cx="1728192" cy="20237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nikosvoula\Desktop\Εράσμους\Elytis Photo\%CE%9E%C2%B5%CE%9E%C2%BB%CE%9F%E2%80%A6%CE%9F%E2%80%9E%CE%9E%C2%B7%CE%9F%E2%80%9A+26%5B1%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6672"/>
            <a:ext cx="7736489" cy="4824536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3" name="Textfeld 2"/>
          <p:cNvSpPr txBox="1"/>
          <p:nvPr/>
        </p:nvSpPr>
        <p:spPr>
          <a:xfrm rot="20786551">
            <a:off x="3401891" y="4237702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collage pictures and paintings</a:t>
            </a:r>
            <a:endParaRPr lang="de-DE" sz="3200" dirty="0"/>
          </a:p>
        </p:txBody>
      </p:sp>
      <p:sp>
        <p:nvSpPr>
          <p:cNvPr id="4" name="Textfeld 3"/>
          <p:cNvSpPr txBox="1"/>
          <p:nvPr/>
        </p:nvSpPr>
        <p:spPr>
          <a:xfrm rot="20690310">
            <a:off x="4123878" y="55075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hlinkClick r:id="rId4" tooltip="Collages"/>
              </a:rPr>
              <a:t>www.Elytis'-Collages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79512" y="188640"/>
            <a:ext cx="4608512" cy="4320480"/>
          </a:xfrm>
          <a:prstGeom prst="rect">
            <a:avLst/>
          </a:prstGeom>
          <a:noFill/>
          <a:ln w="571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5842" name="Picture 2" descr="https://ellenlandreth.files.wordpress.com/2013/10/03-surpris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3" y="4149080"/>
            <a:ext cx="2953166" cy="2708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 r="21765"/>
          <a:stretch>
            <a:fillRect/>
          </a:stretch>
        </p:blipFill>
        <p:spPr bwMode="auto">
          <a:xfrm>
            <a:off x="323528" y="332656"/>
            <a:ext cx="4216344" cy="3872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feld 3"/>
          <p:cNvSpPr txBox="1"/>
          <p:nvPr/>
        </p:nvSpPr>
        <p:spPr>
          <a:xfrm>
            <a:off x="179512" y="4797152"/>
            <a:ext cx="4968552" cy="1200329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Monotype Corsiva" pitchFamily="66" charset="0"/>
              </a:rPr>
              <a:t>Surrealism !!!</a:t>
            </a:r>
            <a:endParaRPr lang="de-DE" sz="7200" dirty="0">
              <a:latin typeface="Monotype Corsiva" pitchFamily="66" charset="0"/>
            </a:endParaRPr>
          </a:p>
        </p:txBody>
      </p:sp>
      <p:sp>
        <p:nvSpPr>
          <p:cNvPr id="5" name="Wolkenförmige Legende 4"/>
          <p:cNvSpPr/>
          <p:nvPr/>
        </p:nvSpPr>
        <p:spPr>
          <a:xfrm>
            <a:off x="5148064" y="764704"/>
            <a:ext cx="3600400" cy="2880320"/>
          </a:xfrm>
          <a:prstGeom prst="cloudCallout">
            <a:avLst>
              <a:gd name="adj1" fmla="val -5277"/>
              <a:gd name="adj2" fmla="val 674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Is that  for real </a:t>
            </a:r>
            <a:r>
              <a:rPr lang="de-DE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?</a:t>
            </a:r>
            <a:endParaRPr lang="de-DE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467544" y="404664"/>
            <a:ext cx="3888432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Monotype Corsiva" pitchFamily="66" charset="0"/>
              </a:rPr>
              <a:t>First</a:t>
            </a:r>
          </a:p>
          <a:p>
            <a:pPr algn="ctr"/>
            <a:r>
              <a:rPr lang="en-US" sz="4400" dirty="0" smtClean="0">
                <a:latin typeface="Monotype Corsiva" pitchFamily="66" charset="0"/>
              </a:rPr>
              <a:t>Let’s do a little</a:t>
            </a:r>
            <a:endParaRPr lang="de-DE" sz="4400" dirty="0">
              <a:latin typeface="Monotype Corsiva" pitchFamily="66" charset="0"/>
            </a:endParaRPr>
          </a:p>
        </p:txBody>
      </p:sp>
      <p:pic>
        <p:nvPicPr>
          <p:cNvPr id="37892" name="Picture 4" descr="http://www.nationalreadinggroupmonth.com/images/homepg_photo_201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854202" cy="2569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feld 4"/>
          <p:cNvSpPr txBox="1"/>
          <p:nvPr/>
        </p:nvSpPr>
        <p:spPr>
          <a:xfrm rot="20910945">
            <a:off x="430048" y="4003297"/>
            <a:ext cx="37444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800" dirty="0" smtClean="0">
                <a:latin typeface="Monotype Corsiva" pitchFamily="66" charset="0"/>
              </a:rPr>
              <a:t>Reading</a:t>
            </a:r>
            <a:endParaRPr lang="de-DE" sz="8800" dirty="0">
              <a:latin typeface="Monotype Corsiva" pitchFamily="66" charset="0"/>
            </a:endParaRPr>
          </a:p>
        </p:txBody>
      </p:sp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/>
          <a:srcRect l="3150" t="14698" r="7087" b="13648"/>
          <a:stretch>
            <a:fillRect/>
          </a:stretch>
        </p:blipFill>
        <p:spPr bwMode="auto">
          <a:xfrm>
            <a:off x="5073594" y="3645024"/>
            <a:ext cx="372849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e Legende 6"/>
          <p:cNvSpPr/>
          <p:nvPr/>
        </p:nvSpPr>
        <p:spPr>
          <a:xfrm rot="20817193">
            <a:off x="4788024" y="548680"/>
            <a:ext cx="4032448" cy="2304256"/>
          </a:xfrm>
          <a:prstGeom prst="wedgeEllipseCallout">
            <a:avLst>
              <a:gd name="adj1" fmla="val -10321"/>
              <a:gd name="adj2" fmla="val 112213"/>
            </a:avLst>
          </a:prstGeom>
          <a:solidFill>
            <a:srgbClr val="00B050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 err="1" smtClean="0">
                <a:solidFill>
                  <a:schemeClr val="bg1"/>
                </a:solidFill>
              </a:rPr>
              <a:t>Then</a:t>
            </a:r>
            <a:r>
              <a:rPr lang="de-DE" sz="3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sz="3200" dirty="0" err="1" smtClean="0">
                <a:solidFill>
                  <a:schemeClr val="bg1"/>
                </a:solidFill>
              </a:rPr>
              <a:t>watch</a:t>
            </a:r>
            <a:r>
              <a:rPr lang="de-DE" sz="3200" dirty="0" smtClean="0">
                <a:solidFill>
                  <a:schemeClr val="bg1"/>
                </a:solidFill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</a:rPr>
              <a:t>this</a:t>
            </a:r>
            <a:r>
              <a:rPr lang="de-DE" sz="3200" dirty="0" smtClean="0">
                <a:solidFill>
                  <a:schemeClr val="bg1"/>
                </a:solidFill>
              </a:rPr>
              <a:t>  </a:t>
            </a:r>
            <a:r>
              <a:rPr lang="de-DE" sz="3200" dirty="0" err="1" smtClean="0">
                <a:solidFill>
                  <a:schemeClr val="bg1"/>
                </a:solidFill>
              </a:rPr>
              <a:t>video</a:t>
            </a:r>
            <a:r>
              <a:rPr lang="de-DE" sz="3200" dirty="0" smtClean="0">
                <a:solidFill>
                  <a:schemeClr val="bg1"/>
                </a:solidFill>
              </a:rPr>
              <a:t> !!!</a:t>
            </a:r>
            <a:endParaRPr lang="de-DE" sz="3200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27584" y="61653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9" name="Rechteck 8"/>
          <p:cNvSpPr/>
          <p:nvPr/>
        </p:nvSpPr>
        <p:spPr>
          <a:xfrm>
            <a:off x="4788024" y="6021288"/>
            <a:ext cx="4536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smtClean="0">
                <a:hlinkClick r:id="rId5" tooltip="Surrealism"/>
              </a:rPr>
              <a:t>www.explore-what-is-surrealism</a:t>
            </a:r>
            <a:endParaRPr lang="de-DE" sz="2400" dirty="0"/>
          </a:p>
        </p:txBody>
      </p:sp>
      <p:sp>
        <p:nvSpPr>
          <p:cNvPr id="10" name="Textfeld 9">
            <a:hlinkClick r:id="rId6" tooltip="Biografy"/>
          </p:cNvPr>
          <p:cNvSpPr txBox="1"/>
          <p:nvPr/>
        </p:nvSpPr>
        <p:spPr>
          <a:xfrm>
            <a:off x="539552" y="5661248"/>
            <a:ext cx="39604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u="sng" dirty="0" smtClean="0">
                <a:hlinkClick r:id="rId6"/>
              </a:rPr>
              <a:t>www. Biography</a:t>
            </a:r>
            <a:endParaRPr lang="de-DE" sz="3200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https://images.fineartamerica.com/images-medium-large-5/salvador-dali-portrait-travis-knig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6192688" cy="61926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Abgerundete rechteckige Legende 3"/>
          <p:cNvSpPr/>
          <p:nvPr/>
        </p:nvSpPr>
        <p:spPr>
          <a:xfrm>
            <a:off x="4572000" y="908720"/>
            <a:ext cx="4104456" cy="2160240"/>
          </a:xfrm>
          <a:prstGeom prst="wedgeRoundRectCallout">
            <a:avLst>
              <a:gd name="adj1" fmla="val -77541"/>
              <a:gd name="adj2" fmla="val 100820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000" dirty="0" err="1" smtClean="0"/>
              <a:t>Let</a:t>
            </a:r>
            <a:r>
              <a:rPr lang="en-US" sz="4000" dirty="0" smtClean="0"/>
              <a:t>’s play </a:t>
            </a:r>
            <a:r>
              <a:rPr lang="en-US" sz="4000" b="1" u="sng" dirty="0" err="1" smtClean="0">
                <a:hlinkClick r:id="rId4" tooltip="puzzle"/>
              </a:rPr>
              <a:t>kahoot</a:t>
            </a:r>
            <a:r>
              <a:rPr lang="en-US" sz="4000" b="1" u="sng" dirty="0" smtClean="0">
                <a:hlinkClick r:id="rId4" tooltip="puzzle"/>
              </a:rPr>
              <a:t> !!!</a:t>
            </a:r>
            <a:endParaRPr lang="de-DE" sz="4000" dirty="0" smtClean="0"/>
          </a:p>
        </p:txBody>
      </p:sp>
      <p:sp>
        <p:nvSpPr>
          <p:cNvPr id="5" name="Textfeld 4"/>
          <p:cNvSpPr txBox="1"/>
          <p:nvPr/>
        </p:nvSpPr>
        <p:spPr>
          <a:xfrm rot="20564749">
            <a:off x="373980" y="4432357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</a:rPr>
              <a:t>Be the next surrealist Master of the Universe !!!</a:t>
            </a:r>
            <a:endParaRPr lang="de-DE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nikosvoula\Desktop\Εράσμους\Elytis Photo\7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1588" y="476672"/>
            <a:ext cx="7632848" cy="5724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bgerundetes Rechteck 2"/>
          <p:cNvSpPr/>
          <p:nvPr/>
        </p:nvSpPr>
        <p:spPr>
          <a:xfrm rot="20932669">
            <a:off x="1725841" y="4068672"/>
            <a:ext cx="5976664" cy="93610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The summer took it </a:t>
            </a:r>
            <a:r>
              <a:rPr lang="en-US" sz="3600" dirty="0" smtClean="0"/>
              <a:t>all</a:t>
            </a:r>
          </a:p>
          <a:p>
            <a:pPr algn="ctr"/>
            <a:r>
              <a:rPr lang="en-US" sz="2400" i="1" dirty="0"/>
              <a:t>By Odysseus Elytis</a:t>
            </a:r>
            <a:endParaRPr lang="de-DE" sz="2400" i="1" dirty="0"/>
          </a:p>
        </p:txBody>
      </p:sp>
      <p:sp>
        <p:nvSpPr>
          <p:cNvPr id="4" name="Rechteck 3"/>
          <p:cNvSpPr/>
          <p:nvPr/>
        </p:nvSpPr>
        <p:spPr>
          <a:xfrm>
            <a:off x="395536" y="260648"/>
            <a:ext cx="8496944" cy="640871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emera">
  <a:themeElements>
    <a:clrScheme name="Haemera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Haemera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aemer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157</Words>
  <Application>Microsoft Office PowerPoint</Application>
  <PresentationFormat>Bildschirmpräsentation (4:3)</PresentationFormat>
  <Paragraphs>56</Paragraphs>
  <Slides>13</Slides>
  <Notes>13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5" baseType="lpstr">
      <vt:lpstr>Haemera</vt:lpstr>
      <vt:lpstr>Package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nikosvoula</dc:creator>
  <cp:lastModifiedBy>nikosvoula</cp:lastModifiedBy>
  <cp:revision>31</cp:revision>
  <dcterms:created xsi:type="dcterms:W3CDTF">2018-11-07T07:52:07Z</dcterms:created>
  <dcterms:modified xsi:type="dcterms:W3CDTF">2018-11-13T18:38:08Z</dcterms:modified>
</cp:coreProperties>
</file>