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13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BE49468-D0CC-4F35-8AA8-6D22BDA03D59}" type="datetimeFigureOut">
              <a:rPr lang="tr-TR" smtClean="0"/>
              <a:pPr/>
              <a:t>17.11.2018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BCEE1F8-3410-4BBE-96AD-03157F49D9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49468-D0CC-4F35-8AA8-6D22BDA03D59}" type="datetimeFigureOut">
              <a:rPr lang="tr-TR" smtClean="0"/>
              <a:pPr/>
              <a:t>17.11.2018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EE1F8-3410-4BBE-96AD-03157F49D9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49468-D0CC-4F35-8AA8-6D22BDA03D59}" type="datetimeFigureOut">
              <a:rPr lang="tr-TR" smtClean="0"/>
              <a:pPr/>
              <a:t>17.11.2018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EE1F8-3410-4BBE-96AD-03157F49D9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BE49468-D0CC-4F35-8AA8-6D22BDA03D59}" type="datetimeFigureOut">
              <a:rPr lang="tr-TR" smtClean="0"/>
              <a:pPr/>
              <a:t>17.11.2018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EE1F8-3410-4BBE-96AD-03157F49D9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BE49468-D0CC-4F35-8AA8-6D22BDA03D59}" type="datetimeFigureOut">
              <a:rPr lang="tr-TR" smtClean="0"/>
              <a:pPr/>
              <a:t>17.11.2018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BCEE1F8-3410-4BBE-96AD-03157F49D906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BE49468-D0CC-4F35-8AA8-6D22BDA03D59}" type="datetimeFigureOut">
              <a:rPr lang="tr-TR" smtClean="0"/>
              <a:pPr/>
              <a:t>17.11.2018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BCEE1F8-3410-4BBE-96AD-03157F49D9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BE49468-D0CC-4F35-8AA8-6D22BDA03D59}" type="datetimeFigureOut">
              <a:rPr lang="tr-TR" smtClean="0"/>
              <a:pPr/>
              <a:t>17.11.2018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BCEE1F8-3410-4BBE-96AD-03157F49D9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49468-D0CC-4F35-8AA8-6D22BDA03D59}" type="datetimeFigureOut">
              <a:rPr lang="tr-TR" smtClean="0"/>
              <a:pPr/>
              <a:t>17.11.2018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EE1F8-3410-4BBE-96AD-03157F49D9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BE49468-D0CC-4F35-8AA8-6D22BDA03D59}" type="datetimeFigureOut">
              <a:rPr lang="tr-TR" smtClean="0"/>
              <a:pPr/>
              <a:t>17.11.2018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BCEE1F8-3410-4BBE-96AD-03157F49D9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BE49468-D0CC-4F35-8AA8-6D22BDA03D59}" type="datetimeFigureOut">
              <a:rPr lang="tr-TR" smtClean="0"/>
              <a:pPr/>
              <a:t>17.11.2018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BCEE1F8-3410-4BBE-96AD-03157F49D9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BE49468-D0CC-4F35-8AA8-6D22BDA03D59}" type="datetimeFigureOut">
              <a:rPr lang="tr-TR" smtClean="0"/>
              <a:pPr/>
              <a:t>17.11.2018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BCEE1F8-3410-4BBE-96AD-03157F49D9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BE49468-D0CC-4F35-8AA8-6D22BDA03D59}" type="datetimeFigureOut">
              <a:rPr lang="tr-TR" smtClean="0"/>
              <a:pPr/>
              <a:t>17.11.2018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BCEE1F8-3410-4BBE-96AD-03157F49D9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251520" y="1916832"/>
            <a:ext cx="8717451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80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 LIFE OF NASRETTİN HOCA</a:t>
            </a:r>
            <a:endParaRPr lang="tr-TR" sz="80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0" y="0"/>
            <a:ext cx="914400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6700" dirty="0" smtClean="0"/>
              <a:t>Nasrettin Hoca was born in Sivrihisar, Eskişehir in 1208. His father was Abdullah Efendi and his mother was Sıdıka Hatun.</a:t>
            </a:r>
            <a:endParaRPr lang="tr-TR" sz="6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-1" y="0"/>
            <a:ext cx="914400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800" dirty="0" smtClean="0"/>
              <a:t>He was a folk scholar.</a:t>
            </a:r>
            <a:r>
              <a:rPr lang="en-US" sz="4800" dirty="0" smtClean="0"/>
              <a:t> </a:t>
            </a:r>
            <a:r>
              <a:rPr lang="tr-TR" sz="4800" dirty="0" smtClean="0"/>
              <a:t>He </a:t>
            </a:r>
            <a:r>
              <a:rPr lang="tr-TR" sz="4800" dirty="0" err="1" smtClean="0"/>
              <a:t>was</a:t>
            </a:r>
            <a:r>
              <a:rPr lang="en-US" sz="4800" dirty="0" smtClean="0"/>
              <a:t> known for not just in </a:t>
            </a:r>
            <a:r>
              <a:rPr lang="tr-TR" sz="4800" dirty="0" smtClean="0"/>
              <a:t>A</a:t>
            </a:r>
            <a:r>
              <a:rPr lang="en-US" sz="4800" dirty="0" err="1" smtClean="0"/>
              <a:t>natolia</a:t>
            </a:r>
            <a:r>
              <a:rPr lang="en-US" sz="4800" dirty="0" smtClean="0"/>
              <a:t> </a:t>
            </a:r>
            <a:r>
              <a:rPr lang="tr-TR" sz="4800" dirty="0" smtClean="0"/>
              <a:t>in </a:t>
            </a:r>
            <a:r>
              <a:rPr lang="tr-TR" sz="4800" dirty="0" err="1" smtClean="0"/>
              <a:t>other</a:t>
            </a:r>
            <a:r>
              <a:rPr lang="en-US" sz="4800" dirty="0" smtClean="0"/>
              <a:t> </a:t>
            </a:r>
            <a:r>
              <a:rPr lang="tr-TR" sz="4800" dirty="0" err="1" smtClean="0"/>
              <a:t>Turkish</a:t>
            </a:r>
            <a:r>
              <a:rPr lang="tr-TR" sz="4800" dirty="0" smtClean="0"/>
              <a:t> </a:t>
            </a:r>
            <a:r>
              <a:rPr lang="en-US" sz="4800" dirty="0" err="1" smtClean="0"/>
              <a:t>communit</a:t>
            </a:r>
            <a:r>
              <a:rPr lang="tr-TR" sz="4800" dirty="0" err="1" smtClean="0"/>
              <a:t>ies</a:t>
            </a:r>
            <a:r>
              <a:rPr lang="tr-TR" sz="4800" dirty="0" smtClean="0"/>
              <a:t>. He </a:t>
            </a:r>
            <a:r>
              <a:rPr lang="tr-TR" sz="4800" dirty="0" err="1" smtClean="0"/>
              <a:t>was</a:t>
            </a:r>
            <a:r>
              <a:rPr lang="tr-TR" sz="4800" dirty="0" smtClean="0"/>
              <a:t> </a:t>
            </a:r>
            <a:r>
              <a:rPr lang="tr-TR" sz="4800" dirty="0" err="1" smtClean="0"/>
              <a:t>known</a:t>
            </a:r>
            <a:r>
              <a:rPr lang="tr-TR" sz="4800" dirty="0" smtClean="0"/>
              <a:t> as Mullah Nasrettin in Azerbaijan,Hoca Nasrettin in Kazakhstan and Nasrettin Efendi in Uzbekistan</a:t>
            </a:r>
            <a:endParaRPr lang="tr-T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0" y="0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dirty="0" smtClean="0"/>
              <a:t>T</a:t>
            </a:r>
            <a:r>
              <a:rPr lang="en-US" sz="3600" dirty="0" smtClean="0"/>
              <a:t>here are about 300 jokes in his life</a:t>
            </a:r>
            <a:r>
              <a:rPr lang="tr-TR" sz="3600" dirty="0" smtClean="0"/>
              <a:t>.</a:t>
            </a:r>
            <a:r>
              <a:rPr lang="tr-TR" sz="3600" dirty="0" err="1" smtClean="0"/>
              <a:t>They</a:t>
            </a:r>
            <a:r>
              <a:rPr lang="en-US" sz="3600" dirty="0" smtClean="0"/>
              <a:t> make you think and</a:t>
            </a:r>
            <a:r>
              <a:rPr lang="tr-TR" sz="3600" dirty="0" smtClean="0"/>
              <a:t> </a:t>
            </a:r>
            <a:r>
              <a:rPr lang="tr-TR" sz="3600" dirty="0" err="1" smtClean="0"/>
              <a:t>laugh</a:t>
            </a:r>
            <a:r>
              <a:rPr lang="tr-TR" sz="3600" smtClean="0"/>
              <a:t> </a:t>
            </a:r>
            <a:r>
              <a:rPr lang="en-US" sz="3600" smtClean="0"/>
              <a:t>.</a:t>
            </a:r>
            <a:r>
              <a:rPr lang="tr-TR" sz="3600" dirty="0" smtClean="0"/>
              <a:t> </a:t>
            </a:r>
          </a:p>
          <a:p>
            <a:r>
              <a:rPr lang="tr-TR" sz="3600" dirty="0" smtClean="0">
                <a:solidFill>
                  <a:schemeClr val="accent6">
                    <a:lumMod val="50000"/>
                  </a:schemeClr>
                </a:solidFill>
              </a:rPr>
              <a:t>EXAMPLE:</a:t>
            </a:r>
          </a:p>
          <a:p>
            <a:endParaRPr lang="tr-TR" sz="3600" dirty="0"/>
          </a:p>
        </p:txBody>
      </p:sp>
      <p:sp>
        <p:nvSpPr>
          <p:cNvPr id="6" name="5 Metin kutusu"/>
          <p:cNvSpPr txBox="1"/>
          <p:nvPr/>
        </p:nvSpPr>
        <p:spPr>
          <a:xfrm>
            <a:off x="0" y="1628800"/>
            <a:ext cx="81003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They asked 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Ho</a:t>
            </a:r>
            <a:r>
              <a:rPr lang="tr-TR" sz="3600" dirty="0" smtClean="0">
                <a:solidFill>
                  <a:schemeClr val="accent6">
                    <a:lumMod val="50000"/>
                  </a:schemeClr>
                </a:solidFill>
              </a:rPr>
              <a:t>c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a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br>
              <a:rPr lang="en-US" sz="36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“Sir,in the morning some people go this way and some go the opposite way. 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Why</a:t>
            </a:r>
            <a:r>
              <a:rPr lang="tr-TR" sz="36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”</a:t>
            </a:r>
            <a:endParaRPr lang="en-US" sz="36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tr-TR" sz="3600" dirty="0" smtClean="0">
                <a:solidFill>
                  <a:schemeClr val="accent6">
                    <a:lumMod val="50000"/>
                  </a:schemeClr>
                </a:solidFill>
              </a:rPr>
              <a:t>Hoca 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answered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br>
              <a:rPr lang="en-US" sz="36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“If they went in the same direction, the Earth would loose its balance and toople.”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51521" y="404664"/>
            <a:ext cx="19442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He </a:t>
            </a:r>
            <a:r>
              <a:rPr lang="tr-TR" sz="2000" dirty="0" err="1" smtClean="0"/>
              <a:t>died</a:t>
            </a:r>
            <a:r>
              <a:rPr lang="tr-TR" sz="2000" dirty="0" smtClean="0"/>
              <a:t> in Akşehir,Konya in 1284. And now he is in Nasrettin Hoca </a:t>
            </a:r>
            <a:r>
              <a:rPr lang="tr-TR" sz="2000" smtClean="0"/>
              <a:t>Tomb </a:t>
            </a:r>
            <a:r>
              <a:rPr lang="tr-TR" sz="2000" dirty="0" smtClean="0"/>
              <a:t>in Konya.</a:t>
            </a:r>
            <a:endParaRPr lang="tr-TR" sz="2000" dirty="0"/>
          </a:p>
        </p:txBody>
      </p:sp>
      <p:pic>
        <p:nvPicPr>
          <p:cNvPr id="15364" name="Picture 4" descr="Ä°lgili resi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0"/>
            <a:ext cx="6876256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135</TotalTime>
  <Words>107</Words>
  <Application>Microsoft Office PowerPoint</Application>
  <PresentationFormat>Ekran Gösterisi (4:3)</PresentationFormat>
  <Paragraphs>8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Verdana</vt:lpstr>
      <vt:lpstr>Wingdings 2</vt:lpstr>
      <vt:lpstr>Canlı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h.topal</dc:creator>
  <cp:lastModifiedBy>P.C</cp:lastModifiedBy>
  <cp:revision>16</cp:revision>
  <dcterms:created xsi:type="dcterms:W3CDTF">2018-11-12T13:30:39Z</dcterms:created>
  <dcterms:modified xsi:type="dcterms:W3CDTF">2018-11-17T08:08:28Z</dcterms:modified>
</cp:coreProperties>
</file>